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3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1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BF149-9AA6-4F59-A9AF-BF926C54226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92FAE-B21A-452F-9C7E-DB3A1A430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Nearest Neighbor(KNN) Algorithm for Machine Learning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23" y="536037"/>
            <a:ext cx="6608628" cy="33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9303" y="1005227"/>
            <a:ext cx="45415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K-Nearest Neighbors (KNN):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Type:</a:t>
            </a:r>
            <a:r>
              <a:rPr lang="en-US" dirty="0"/>
              <a:t> Supervised learning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Used for:</a:t>
            </a:r>
            <a:r>
              <a:rPr lang="en-US" dirty="0"/>
              <a:t> Classification and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Basic Idea:</a:t>
            </a:r>
            <a:r>
              <a:rPr lang="en-US" dirty="0"/>
              <a:t> To predict the class or value of a data point based on the 'k' most similar data points in the training 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45" y="3286354"/>
            <a:ext cx="5611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How KNN 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Choose the number of neighbors (k):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the number of neighbors (k) to consider for making the prediction.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Calculate distances:</a:t>
            </a:r>
            <a:endParaRPr lang="en-US" dirty="0"/>
          </a:p>
          <a:p>
            <a:pPr lvl="1"/>
            <a:r>
              <a:rPr lang="en-US" dirty="0"/>
              <a:t>Compute the distance between the new data point and all the training data points. Common distance metrics include </a:t>
            </a:r>
            <a:r>
              <a:rPr lang="en-US" u="sng" dirty="0"/>
              <a:t>Euclidean, Manhattan, and </a:t>
            </a:r>
            <a:r>
              <a:rPr lang="en-US" u="sng" dirty="0" err="1"/>
              <a:t>Minkowski</a:t>
            </a:r>
            <a:r>
              <a:rPr lang="en-US" u="sng" dirty="0"/>
              <a:t> distances.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64786" y="3840351"/>
            <a:ext cx="5827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Identify the nearest neighbors: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the 'k' training data points that are closest to the new data point based on the calculated distances.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Make a prediction: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1414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09897" y="346002"/>
            <a:ext cx="1047641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TfidfVectorizer with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TfidfVectorizer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feature extraction tool in Natural Language Processing (NLP) that transforms text data into numerical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the Term Frequency-Inverse Document Frequency (TF-IDF) method.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2" y="1730997"/>
            <a:ext cx="9004390" cy="477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718049"/>
            <a:ext cx="8781259" cy="52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" y="823505"/>
            <a:ext cx="11036755" cy="441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0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5" y="1396092"/>
            <a:ext cx="10552856" cy="26272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2FE896-BEC0-B2F5-5D8E-71E086485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07" y="4966670"/>
            <a:ext cx="8847619" cy="990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62698-565E-331D-09FF-BE34215AB2D4}"/>
              </a:ext>
            </a:extLst>
          </p:cNvPr>
          <p:cNvSpPr txBox="1"/>
          <p:nvPr/>
        </p:nvSpPr>
        <p:spPr>
          <a:xfrm>
            <a:off x="1578634" y="4364966"/>
            <a:ext cx="26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in my project:</a:t>
            </a:r>
          </a:p>
        </p:txBody>
      </p:sp>
    </p:spTree>
    <p:extLst>
      <p:ext uri="{BB962C8B-B14F-4D97-AF65-F5344CB8AC3E}">
        <p14:creationId xmlns:p14="http://schemas.microsoft.com/office/powerpoint/2010/main" val="323432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72" y="786085"/>
            <a:ext cx="9060045" cy="5401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8208" y="416753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Standard Scaler</a:t>
            </a:r>
          </a:p>
        </p:txBody>
      </p:sp>
    </p:spTree>
    <p:extLst>
      <p:ext uri="{BB962C8B-B14F-4D97-AF65-F5344CB8AC3E}">
        <p14:creationId xmlns:p14="http://schemas.microsoft.com/office/powerpoint/2010/main" val="4885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768" y="482645"/>
            <a:ext cx="8804637" cy="59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3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32" y="515302"/>
            <a:ext cx="10506119" cy="3511595"/>
          </a:xfrm>
          <a:prstGeom prst="rect">
            <a:avLst/>
          </a:prstGeom>
        </p:spPr>
      </p:pic>
      <p:pic>
        <p:nvPicPr>
          <p:cNvPr id="4" name="Picture 3" descr="A black screen with text&#10;&#10;Description automatically generated">
            <a:extLst>
              <a:ext uri="{FF2B5EF4-FFF2-40B4-BE49-F238E27FC236}">
                <a16:creationId xmlns:a16="http://schemas.microsoft.com/office/drawing/2014/main" id="{C7036719-E020-6A60-B3FD-A1E5AB0F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32" y="5418773"/>
            <a:ext cx="8865018" cy="1131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A9705-CB61-9172-E95A-925F85FAAB98}"/>
              </a:ext>
            </a:extLst>
          </p:cNvPr>
          <p:cNvSpPr txBox="1"/>
          <p:nvPr/>
        </p:nvSpPr>
        <p:spPr>
          <a:xfrm>
            <a:off x="2324100" y="4772442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in my project:</a:t>
            </a:r>
          </a:p>
        </p:txBody>
      </p:sp>
    </p:spTree>
    <p:extLst>
      <p:ext uri="{BB962C8B-B14F-4D97-AF65-F5344CB8AC3E}">
        <p14:creationId xmlns:p14="http://schemas.microsoft.com/office/powerpoint/2010/main" val="29319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183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Jay Binayak Baral</cp:lastModifiedBy>
  <cp:revision>10</cp:revision>
  <dcterms:created xsi:type="dcterms:W3CDTF">2024-07-28T06:16:00Z</dcterms:created>
  <dcterms:modified xsi:type="dcterms:W3CDTF">2025-01-09T21:54:31Z</dcterms:modified>
</cp:coreProperties>
</file>