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05ce45b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05ce45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05ce45b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05ce45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05ce45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05ce45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05ce45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05ce45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05ce45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05ce45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05ce45b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05ce45b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nOaWo9njj6VivWtVf-wVB7xMOiGPaYoG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Sphero Sprint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A.             James A.           Robert 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764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Before Quarantine: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to use Sphero Robot Software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During Quarantine: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Specific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Being able to physically demonstrate Robot performances to all team members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team members having simultaneous access to internet as well as availability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Specific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Having adequate space to test robot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Remembering how the test tracks were set up to the best of our ability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A. - Coding Development and Robot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James A. - Coding Development and Sprint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Robert B. - Sprint Documentation and Coding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Gantt Chart and System Design Document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and Engineering 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work as a group through online limitations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900" y="1489817"/>
            <a:ext cx="2124551" cy="14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to a tighter schedule for updating Documentation and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classroom Sprint tracks better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better communication with the group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00" y="2424799"/>
            <a:ext cx="3603201" cy="1885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  <a:reflection blurRad="0" dir="5400000" dist="38100" endA="0" endPos="30000" fadeDir="5400012" kx="0" rotWithShape="0" algn="bl" stA="25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 title="IMG_043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024" y="235526"/>
            <a:ext cx="5797950" cy="43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27000" y="4688350"/>
            <a:ext cx="7890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https://drive.google.com/file/d/1nOaWo9njj6VivWtVf-wVB7xMOiGPaYoG/view?usp=sharing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3 - Agility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09" y="1144125"/>
            <a:ext cx="1631775" cy="36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