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Hit Me or Hit T</a:t>
            </a:r>
            <a:r>
              <a:rPr lang="en-US" dirty="0"/>
              <a:t>hem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MT</a:t>
            </a:r>
            <a:r>
              <a:rPr lang="en-US" dirty="0"/>
              <a:t>M </a:t>
            </a:r>
            <a:endParaRPr dirty="0"/>
          </a:p>
        </p:txBody>
      </p:sp>
      <p:pic>
        <p:nvPicPr>
          <p:cNvPr id="56" name="Shape 56" descr="Image result for profile silhouett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315" y="3663675"/>
            <a:ext cx="1268375" cy="12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 descr="Image result for profile silhouett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690" y="3663675"/>
            <a:ext cx="1268375" cy="12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 descr="Image result for profile silhouett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028" y="3641445"/>
            <a:ext cx="1268375" cy="12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 descr="Image result for profile silhouett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440" y="3626725"/>
            <a:ext cx="1268375" cy="12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 descr="Image result for profile silhouett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815" y="3626725"/>
            <a:ext cx="1268375" cy="12683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1494224" y="4829700"/>
            <a:ext cx="1314975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J</a:t>
            </a:r>
            <a:r>
              <a:rPr lang="en" sz="1100" dirty="0"/>
              <a:t>oseph </a:t>
            </a:r>
            <a:r>
              <a:rPr lang="en-US" sz="1100" dirty="0"/>
              <a:t>D’Amico</a:t>
            </a:r>
            <a:endParaRPr sz="1100" dirty="0"/>
          </a:p>
        </p:txBody>
      </p:sp>
      <p:sp>
        <p:nvSpPr>
          <p:cNvPr id="63" name="Shape 63"/>
          <p:cNvSpPr txBox="1"/>
          <p:nvPr/>
        </p:nvSpPr>
        <p:spPr>
          <a:xfrm>
            <a:off x="2879272" y="4812100"/>
            <a:ext cx="933368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Liz Nguyen</a:t>
            </a:r>
            <a:endParaRPr sz="1100" dirty="0"/>
          </a:p>
        </p:txBody>
      </p:sp>
      <p:sp>
        <p:nvSpPr>
          <p:cNvPr id="64" name="Shape 64"/>
          <p:cNvSpPr txBox="1"/>
          <p:nvPr/>
        </p:nvSpPr>
        <p:spPr>
          <a:xfrm>
            <a:off x="3941663" y="4829700"/>
            <a:ext cx="1268375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Jarrod Ragsdale</a:t>
            </a:r>
            <a:endParaRPr sz="1100" dirty="0"/>
          </a:p>
        </p:txBody>
      </p:sp>
      <p:sp>
        <p:nvSpPr>
          <p:cNvPr id="65" name="Shape 65"/>
          <p:cNvSpPr txBox="1"/>
          <p:nvPr/>
        </p:nvSpPr>
        <p:spPr>
          <a:xfrm>
            <a:off x="5450907" y="4829700"/>
            <a:ext cx="786637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Tiffany T</a:t>
            </a:r>
            <a:endParaRPr sz="1100" dirty="0"/>
          </a:p>
        </p:txBody>
      </p:sp>
      <p:sp>
        <p:nvSpPr>
          <p:cNvPr id="66" name="Shape 66"/>
          <p:cNvSpPr txBox="1"/>
          <p:nvPr/>
        </p:nvSpPr>
        <p:spPr>
          <a:xfrm>
            <a:off x="6478413" y="4829700"/>
            <a:ext cx="1139426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Gage Nichols</a:t>
            </a:r>
            <a:endParaRPr sz="1100" dirty="0"/>
          </a:p>
        </p:txBody>
      </p:sp>
      <p:sp>
        <p:nvSpPr>
          <p:cNvPr id="68" name="Shape 68"/>
          <p:cNvSpPr txBox="1"/>
          <p:nvPr/>
        </p:nvSpPr>
        <p:spPr>
          <a:xfrm>
            <a:off x="32175" y="705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UTSA CS 3443 - 00X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6322100" y="705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7B7B7"/>
                </a:solidFill>
              </a:rPr>
              <a:t>Spring 2020</a:t>
            </a:r>
            <a:endParaRPr dirty="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Title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Description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-US" dirty="0"/>
              <a:t>The Hit Me or Hit Them application is used for entertainment for single players only. The player has the choice of playing one of two card games, Blackjack or War.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Pitch</a:t>
            </a:r>
            <a:endParaRPr b="1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	</a:t>
            </a:r>
            <a:r>
              <a:rPr lang="en" sz="1400" dirty="0"/>
              <a:t>In three sentences max, pitch your application. This should motivate the reason for your app.</a:t>
            </a:r>
            <a:br>
              <a:rPr lang="en" sz="1400" dirty="0"/>
            </a:br>
            <a:r>
              <a:rPr lang="en" sz="1400" dirty="0"/>
              <a:t>	(Why would someone want to use it? Who would use it? How will it help them?)</a:t>
            </a:r>
            <a:endParaRPr b="1" dirty="0"/>
          </a:p>
        </p:txBody>
      </p:sp>
      <p:sp>
        <p:nvSpPr>
          <p:cNvPr id="76" name="Shape 76"/>
          <p:cNvSpPr txBox="1"/>
          <p:nvPr/>
        </p:nvSpPr>
        <p:spPr>
          <a:xfrm>
            <a:off x="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UTSA CS 3443 - 00X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635820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Team Name - Project Name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Design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Delete this text box and use this slide to visually show what the 1st two screens of your application might look like.</a:t>
            </a:r>
            <a:endParaRPr sz="1200"/>
          </a:p>
        </p:txBody>
      </p:sp>
      <p:sp>
        <p:nvSpPr>
          <p:cNvPr id="84" name="Shape 84"/>
          <p:cNvSpPr txBox="1"/>
          <p:nvPr/>
        </p:nvSpPr>
        <p:spPr>
          <a:xfrm>
            <a:off x="635820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Team Name - Project Name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UTSA CS 3443 - 00X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86" name="Shape 86"/>
          <p:cNvSpPr/>
          <p:nvPr/>
        </p:nvSpPr>
        <p:spPr>
          <a:xfrm>
            <a:off x="263563" y="1658500"/>
            <a:ext cx="4222500" cy="315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4657938" y="1666863"/>
            <a:ext cx="4222500" cy="315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Design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Delete this text box and use this slide to visually show what the 3rd &amp; 4th screens of your application might look like.</a:t>
            </a:r>
            <a:endParaRPr sz="1200"/>
          </a:p>
        </p:txBody>
      </p:sp>
      <p:sp>
        <p:nvSpPr>
          <p:cNvPr id="94" name="Shape 94"/>
          <p:cNvSpPr txBox="1"/>
          <p:nvPr/>
        </p:nvSpPr>
        <p:spPr>
          <a:xfrm>
            <a:off x="635820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Team Name - Project Name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UTSA CS 3443 - 00X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96" name="Shape 96"/>
          <p:cNvSpPr/>
          <p:nvPr/>
        </p:nvSpPr>
        <p:spPr>
          <a:xfrm>
            <a:off x="263563" y="1658500"/>
            <a:ext cx="4222500" cy="315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4657938" y="1666863"/>
            <a:ext cx="4222500" cy="315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188</Words>
  <Application>Microsoft Office PowerPoint</Application>
  <PresentationFormat>On-screen Show (16:9)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Hit Me or Hit Them</vt:lpstr>
      <vt:lpstr>Project Title</vt:lpstr>
      <vt:lpstr>User Interface Design</vt:lpstr>
      <vt:lpstr>User Interface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Nguyen, Elizabeth M (SAC, PAC, NVC)</cp:lastModifiedBy>
  <cp:revision>4</cp:revision>
  <dcterms:modified xsi:type="dcterms:W3CDTF">2020-03-15T21:49:46Z</dcterms:modified>
</cp:coreProperties>
</file>