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23522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9305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270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077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8918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05943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2275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Hit Me or Hit T</a:t>
            </a:r>
            <a:r>
              <a:rPr lang="en-US" dirty="0"/>
              <a:t>hem</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MT</a:t>
            </a:r>
            <a:r>
              <a:rPr lang="en-US" dirty="0"/>
              <a:t>M </a:t>
            </a:r>
            <a:endParaRPr dirty="0"/>
          </a:p>
        </p:txBody>
      </p:sp>
      <p:pic>
        <p:nvPicPr>
          <p:cNvPr id="56" name="Shape 56" descr="Image result for profile silhouette"/>
          <p:cNvPicPr preferRelativeResize="0"/>
          <p:nvPr/>
        </p:nvPicPr>
        <p:blipFill>
          <a:blip r:embed="rId3">
            <a:alphaModFix/>
          </a:blip>
          <a:stretch>
            <a:fillRect/>
          </a:stretch>
        </p:blipFill>
        <p:spPr>
          <a:xfrm>
            <a:off x="1424315" y="3663675"/>
            <a:ext cx="1268375" cy="1268375"/>
          </a:xfrm>
          <a:prstGeom prst="rect">
            <a:avLst/>
          </a:prstGeom>
          <a:noFill/>
          <a:ln>
            <a:noFill/>
          </a:ln>
        </p:spPr>
      </p:pic>
      <p:pic>
        <p:nvPicPr>
          <p:cNvPr id="57" name="Shape 57" descr="Image result for profile silhouette"/>
          <p:cNvPicPr preferRelativeResize="0"/>
          <p:nvPr/>
        </p:nvPicPr>
        <p:blipFill>
          <a:blip r:embed="rId3">
            <a:alphaModFix/>
          </a:blip>
          <a:stretch>
            <a:fillRect/>
          </a:stretch>
        </p:blipFill>
        <p:spPr>
          <a:xfrm>
            <a:off x="2692690" y="3663675"/>
            <a:ext cx="1268375" cy="1268375"/>
          </a:xfrm>
          <a:prstGeom prst="rect">
            <a:avLst/>
          </a:prstGeom>
          <a:noFill/>
          <a:ln>
            <a:noFill/>
          </a:ln>
        </p:spPr>
      </p:pic>
      <p:pic>
        <p:nvPicPr>
          <p:cNvPr id="58" name="Shape 58" descr="Image result for profile silhouette"/>
          <p:cNvPicPr preferRelativeResize="0"/>
          <p:nvPr/>
        </p:nvPicPr>
        <p:blipFill>
          <a:blip r:embed="rId3">
            <a:alphaModFix/>
          </a:blip>
          <a:stretch>
            <a:fillRect/>
          </a:stretch>
        </p:blipFill>
        <p:spPr>
          <a:xfrm>
            <a:off x="3961028" y="3641445"/>
            <a:ext cx="1268375" cy="1268375"/>
          </a:xfrm>
          <a:prstGeom prst="rect">
            <a:avLst/>
          </a:prstGeom>
          <a:noFill/>
          <a:ln>
            <a:noFill/>
          </a:ln>
        </p:spPr>
      </p:pic>
      <p:pic>
        <p:nvPicPr>
          <p:cNvPr id="59" name="Shape 59" descr="Image result for profile silhouette"/>
          <p:cNvPicPr preferRelativeResize="0"/>
          <p:nvPr/>
        </p:nvPicPr>
        <p:blipFill>
          <a:blip r:embed="rId3">
            <a:alphaModFix/>
          </a:blip>
          <a:stretch>
            <a:fillRect/>
          </a:stretch>
        </p:blipFill>
        <p:spPr>
          <a:xfrm>
            <a:off x="5229440" y="3626725"/>
            <a:ext cx="1268375" cy="1268375"/>
          </a:xfrm>
          <a:prstGeom prst="rect">
            <a:avLst/>
          </a:prstGeom>
          <a:noFill/>
          <a:ln>
            <a:noFill/>
          </a:ln>
        </p:spPr>
      </p:pic>
      <p:pic>
        <p:nvPicPr>
          <p:cNvPr id="60" name="Shape 60" descr="Image result for profile silhouette"/>
          <p:cNvPicPr preferRelativeResize="0"/>
          <p:nvPr/>
        </p:nvPicPr>
        <p:blipFill>
          <a:blip r:embed="rId3">
            <a:alphaModFix/>
          </a:blip>
          <a:stretch>
            <a:fillRect/>
          </a:stretch>
        </p:blipFill>
        <p:spPr>
          <a:xfrm>
            <a:off x="6497815" y="3626725"/>
            <a:ext cx="1268375" cy="1268375"/>
          </a:xfrm>
          <a:prstGeom prst="rect">
            <a:avLst/>
          </a:prstGeom>
          <a:noFill/>
          <a:ln>
            <a:noFill/>
          </a:ln>
        </p:spPr>
      </p:pic>
      <p:sp>
        <p:nvSpPr>
          <p:cNvPr id="62" name="Shape 62"/>
          <p:cNvSpPr txBox="1"/>
          <p:nvPr/>
        </p:nvSpPr>
        <p:spPr>
          <a:xfrm>
            <a:off x="1494224" y="4829700"/>
            <a:ext cx="1314975" cy="31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100" dirty="0"/>
              <a:t>J</a:t>
            </a:r>
            <a:r>
              <a:rPr lang="en" sz="1100" dirty="0"/>
              <a:t>oseph </a:t>
            </a:r>
            <a:r>
              <a:rPr lang="en-US" sz="1100" dirty="0"/>
              <a:t>D’Amico</a:t>
            </a:r>
            <a:endParaRPr sz="1100" dirty="0"/>
          </a:p>
        </p:txBody>
      </p:sp>
      <p:sp>
        <p:nvSpPr>
          <p:cNvPr id="63" name="Shape 63"/>
          <p:cNvSpPr txBox="1"/>
          <p:nvPr/>
        </p:nvSpPr>
        <p:spPr>
          <a:xfrm>
            <a:off x="2879272" y="4812100"/>
            <a:ext cx="933368"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Liz Nguyen</a:t>
            </a:r>
            <a:endParaRPr sz="1100" dirty="0"/>
          </a:p>
        </p:txBody>
      </p:sp>
      <p:sp>
        <p:nvSpPr>
          <p:cNvPr id="64" name="Shape 64"/>
          <p:cNvSpPr txBox="1"/>
          <p:nvPr/>
        </p:nvSpPr>
        <p:spPr>
          <a:xfrm>
            <a:off x="3941663" y="4829700"/>
            <a:ext cx="1268375"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Jarrod Ragsdale</a:t>
            </a:r>
            <a:endParaRPr sz="1100" dirty="0"/>
          </a:p>
        </p:txBody>
      </p:sp>
      <p:sp>
        <p:nvSpPr>
          <p:cNvPr id="65" name="Shape 65"/>
          <p:cNvSpPr txBox="1"/>
          <p:nvPr/>
        </p:nvSpPr>
        <p:spPr>
          <a:xfrm>
            <a:off x="5450907" y="4829700"/>
            <a:ext cx="786637"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Tiffany T</a:t>
            </a:r>
            <a:endParaRPr sz="1100" dirty="0"/>
          </a:p>
        </p:txBody>
      </p:sp>
      <p:sp>
        <p:nvSpPr>
          <p:cNvPr id="66" name="Shape 66"/>
          <p:cNvSpPr txBox="1"/>
          <p:nvPr/>
        </p:nvSpPr>
        <p:spPr>
          <a:xfrm>
            <a:off x="6478413" y="4829700"/>
            <a:ext cx="1139426" cy="31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t>Gage Nichols</a:t>
            </a:r>
            <a:endParaRPr sz="1100" dirty="0"/>
          </a:p>
        </p:txBody>
      </p:sp>
      <p:sp>
        <p:nvSpPr>
          <p:cNvPr id="68" name="Shape 68"/>
          <p:cNvSpPr txBox="1"/>
          <p:nvPr/>
        </p:nvSpPr>
        <p:spPr>
          <a:xfrm>
            <a:off x="32175" y="7050"/>
            <a:ext cx="2785800" cy="27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B7B7B7"/>
                </a:solidFill>
              </a:rPr>
              <a:t>UTSA CS 3443 - 003</a:t>
            </a:r>
            <a:endParaRPr dirty="0">
              <a:solidFill>
                <a:srgbClr val="B7B7B7"/>
              </a:solidFill>
            </a:endParaRPr>
          </a:p>
        </p:txBody>
      </p:sp>
      <p:sp>
        <p:nvSpPr>
          <p:cNvPr id="69" name="Shape 69"/>
          <p:cNvSpPr txBox="1"/>
          <p:nvPr/>
        </p:nvSpPr>
        <p:spPr>
          <a:xfrm>
            <a:off x="6322100" y="705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B7B7B7"/>
                </a:solidFill>
              </a:rPr>
              <a:t>Spring 2020</a:t>
            </a:r>
            <a:endParaRPr dirty="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Hit Me or Hit Them</a:t>
            </a:r>
            <a:endParaRPr dirty="0"/>
          </a:p>
        </p:txBody>
      </p:sp>
      <p:sp>
        <p:nvSpPr>
          <p:cNvPr id="75" name="Shape 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Description</a:t>
            </a:r>
          </a:p>
          <a:p>
            <a:pPr marL="0" lvl="0" indent="0">
              <a:spcBef>
                <a:spcPts val="0"/>
              </a:spcBef>
              <a:spcAft>
                <a:spcPts val="0"/>
              </a:spcAft>
              <a:buNone/>
            </a:pPr>
            <a:r>
              <a:rPr lang="en" dirty="0"/>
              <a:t>	</a:t>
            </a:r>
            <a:r>
              <a:rPr lang="en-US" dirty="0"/>
              <a:t>The Hit Me or Hit Them application is used for entertainment for single players only. The player has the choice of playing one </a:t>
            </a:r>
            <a:r>
              <a:rPr lang="en-US" dirty="0" smtClean="0"/>
              <a:t>of four </a:t>
            </a:r>
            <a:r>
              <a:rPr lang="en-US" dirty="0"/>
              <a:t>card games, </a:t>
            </a:r>
            <a:r>
              <a:rPr lang="en-US" dirty="0" smtClean="0"/>
              <a:t>Slapjack, Beggar My Neighbor, Poker </a:t>
            </a:r>
            <a:r>
              <a:rPr lang="en-US" dirty="0"/>
              <a:t>or War.</a:t>
            </a:r>
            <a:endParaRPr dirty="0"/>
          </a:p>
          <a:p>
            <a:pPr marL="0" lvl="0" indent="0">
              <a:spcBef>
                <a:spcPts val="1600"/>
              </a:spcBef>
              <a:spcAft>
                <a:spcPts val="0"/>
              </a:spcAft>
              <a:buNone/>
            </a:pPr>
            <a:r>
              <a:rPr lang="en" b="1" dirty="0"/>
              <a:t>Pitch</a:t>
            </a:r>
            <a:endParaRPr b="1" dirty="0"/>
          </a:p>
          <a:p>
            <a:pPr marL="0" lvl="0" indent="0">
              <a:spcBef>
                <a:spcPts val="1600"/>
              </a:spcBef>
              <a:spcAft>
                <a:spcPts val="1600"/>
              </a:spcAft>
              <a:buNone/>
            </a:pPr>
            <a:r>
              <a:rPr lang="en" b="1" dirty="0"/>
              <a:t>	</a:t>
            </a:r>
            <a:r>
              <a:rPr lang="en-US" sz="1400" dirty="0"/>
              <a:t> During </a:t>
            </a:r>
            <a:r>
              <a:rPr lang="en-US" sz="1400" dirty="0" err="1"/>
              <a:t>th</a:t>
            </a:r>
            <a:r>
              <a:rPr lang="en" sz="1400" dirty="0"/>
              <a:t>e </a:t>
            </a:r>
            <a:r>
              <a:rPr lang="en-US" sz="1400" dirty="0"/>
              <a:t>COVID-19 outbreak, stay inside and play some cards! Hit Me or Hit Them allows you to play Slapjack AND War with the computer for your entertainment during any isolative apocalyptic scenario. This is a great way to have some fun and practice healthy social distancing! </a:t>
            </a:r>
            <a:endParaRPr b="1" dirty="0"/>
          </a:p>
        </p:txBody>
      </p:sp>
      <p:sp>
        <p:nvSpPr>
          <p:cNvPr id="76" name="Shape 76"/>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sp>
        <p:nvSpPr>
          <p:cNvPr id="77" name="Shape 77"/>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a:t>
            </a:r>
            <a:r>
              <a:rPr lang="en" dirty="0">
                <a:solidFill>
                  <a:srgbClr val="B7B7B7"/>
                </a:solidFill>
              </a:rPr>
              <a:t>- </a:t>
            </a:r>
            <a:r>
              <a:rPr lang="en-US" dirty="0">
                <a:solidFill>
                  <a:srgbClr val="B7B7B7"/>
                </a:solidFill>
              </a:rPr>
              <a:t>Hit Me or Hit Them</a:t>
            </a:r>
            <a:endParaRPr dirty="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 Interface Design</a:t>
            </a:r>
            <a:endParaRPr/>
          </a:p>
        </p:txBody>
      </p:sp>
      <p:sp>
        <p:nvSpPr>
          <p:cNvPr id="83" name="Shape 8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200" dirty="0"/>
              <a:t>Main Menu GUI</a:t>
            </a:r>
            <a:endParaRPr sz="1200" dirty="0"/>
          </a:p>
        </p:txBody>
      </p:sp>
      <p:sp>
        <p:nvSpPr>
          <p:cNvPr id="84" name="Shape 8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85" name="Shape 8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2" name="Picture 1">
            <a:extLst>
              <a:ext uri="{FF2B5EF4-FFF2-40B4-BE49-F238E27FC236}">
                <a16:creationId xmlns:a16="http://schemas.microsoft.com/office/drawing/2014/main" xmlns="" id="{D8D6BB6F-BC70-43AB-87D5-10974237D473}"/>
              </a:ext>
            </a:extLst>
          </p:cNvPr>
          <p:cNvPicPr>
            <a:picLocks noChangeAspect="1"/>
          </p:cNvPicPr>
          <p:nvPr/>
        </p:nvPicPr>
        <p:blipFill>
          <a:blip r:embed="rId3"/>
          <a:stretch>
            <a:fillRect/>
          </a:stretch>
        </p:blipFill>
        <p:spPr>
          <a:xfrm>
            <a:off x="1797678" y="1379125"/>
            <a:ext cx="6200775" cy="3400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Slapjack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4" name="Picture 3" descr="A screenshot of a cell phone&#10;&#10;Description automatically generated">
            <a:extLst>
              <a:ext uri="{FF2B5EF4-FFF2-40B4-BE49-F238E27FC236}">
                <a16:creationId xmlns:a16="http://schemas.microsoft.com/office/drawing/2014/main" xmlns="" id="{EBFDA3A1-C9F6-475C-AA9E-5E93005E2DF4}"/>
              </a:ext>
            </a:extLst>
          </p:cNvPr>
          <p:cNvPicPr>
            <a:picLocks noChangeAspect="1"/>
          </p:cNvPicPr>
          <p:nvPr/>
        </p:nvPicPr>
        <p:blipFill>
          <a:blip r:embed="rId3"/>
          <a:stretch>
            <a:fillRect/>
          </a:stretch>
        </p:blipFill>
        <p:spPr>
          <a:xfrm>
            <a:off x="233729" y="1857154"/>
            <a:ext cx="4203942" cy="25311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BCB12E2A-CEE2-4768-B165-F4DF193FA314}"/>
              </a:ext>
            </a:extLst>
          </p:cNvPr>
          <p:cNvPicPr>
            <a:picLocks noChangeAspect="1"/>
          </p:cNvPicPr>
          <p:nvPr/>
        </p:nvPicPr>
        <p:blipFill>
          <a:blip r:embed="rId3"/>
          <a:stretch>
            <a:fillRect/>
          </a:stretch>
        </p:blipFill>
        <p:spPr>
          <a:xfrm>
            <a:off x="4572000" y="1857154"/>
            <a:ext cx="4203942" cy="2531124"/>
          </a:xfrm>
          <a:prstGeom prst="rect">
            <a:avLst/>
          </a:prstGeom>
        </p:spPr>
      </p:pic>
      <p:sp>
        <p:nvSpPr>
          <p:cNvPr id="9" name="TextBox 8">
            <a:extLst>
              <a:ext uri="{FF2B5EF4-FFF2-40B4-BE49-F238E27FC236}">
                <a16:creationId xmlns:a16="http://schemas.microsoft.com/office/drawing/2014/main" xmlns="" id="{BB23F1F2-7CD8-45E1-9BFC-436D062E5308}"/>
              </a:ext>
            </a:extLst>
          </p:cNvPr>
          <p:cNvSpPr txBox="1"/>
          <p:nvPr/>
        </p:nvSpPr>
        <p:spPr>
          <a:xfrm>
            <a:off x="5752213" y="2467654"/>
            <a:ext cx="2463209" cy="553998"/>
          </a:xfrm>
          <a:prstGeom prst="rect">
            <a:avLst/>
          </a:prstGeom>
          <a:noFill/>
        </p:spPr>
        <p:txBody>
          <a:bodyPr wrap="square" rtlCol="0">
            <a:spAutoFit/>
          </a:bodyPr>
          <a:lstStyle/>
          <a:p>
            <a:r>
              <a:rPr lang="en-US" sz="1000" dirty="0">
                <a:solidFill>
                  <a:schemeClr val="bg1"/>
                </a:solidFill>
              </a:rPr>
              <a:t>The </a:t>
            </a:r>
            <a:r>
              <a:rPr lang="en-US" sz="1000" b="1" dirty="0">
                <a:solidFill>
                  <a:schemeClr val="bg1"/>
                </a:solidFill>
              </a:rPr>
              <a:t>objective of Slapjack</a:t>
            </a:r>
            <a:r>
              <a:rPr lang="en-US" sz="1000" dirty="0">
                <a:solidFill>
                  <a:schemeClr val="bg1"/>
                </a:solidFill>
              </a:rPr>
              <a:t> is to win all of the cards by quickly slapping the deck whenever a Jack is played.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War 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4" name="Picture 3" descr="A screenshot of a cell phone&#10;&#10;Description automatically generated">
            <a:extLst>
              <a:ext uri="{FF2B5EF4-FFF2-40B4-BE49-F238E27FC236}">
                <a16:creationId xmlns:a16="http://schemas.microsoft.com/office/drawing/2014/main" xmlns="" id="{C93F3D5E-FB8B-4007-8B37-2B6CDFCBCF04}"/>
              </a:ext>
            </a:extLst>
          </p:cNvPr>
          <p:cNvPicPr>
            <a:picLocks noChangeAspect="1"/>
          </p:cNvPicPr>
          <p:nvPr/>
        </p:nvPicPr>
        <p:blipFill>
          <a:blip r:embed="rId3"/>
          <a:stretch>
            <a:fillRect/>
          </a:stretch>
        </p:blipFill>
        <p:spPr>
          <a:xfrm>
            <a:off x="92870" y="1939058"/>
            <a:ext cx="4318795" cy="259935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C0FC98AF-49A4-4005-9472-EEA6BC73DAB7}"/>
              </a:ext>
            </a:extLst>
          </p:cNvPr>
          <p:cNvPicPr>
            <a:picLocks noChangeAspect="1"/>
          </p:cNvPicPr>
          <p:nvPr/>
        </p:nvPicPr>
        <p:blipFill>
          <a:blip r:embed="rId4"/>
          <a:stretch>
            <a:fillRect/>
          </a:stretch>
        </p:blipFill>
        <p:spPr>
          <a:xfrm>
            <a:off x="4732335" y="1939058"/>
            <a:ext cx="4318795" cy="2599358"/>
          </a:xfrm>
          <a:prstGeom prst="rect">
            <a:avLst/>
          </a:prstGeom>
        </p:spPr>
      </p:pic>
    </p:spTree>
    <p:extLst>
      <p:ext uri="{BB962C8B-B14F-4D97-AF65-F5344CB8AC3E}">
        <p14:creationId xmlns:p14="http://schemas.microsoft.com/office/powerpoint/2010/main" val="115653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User Interface Design</a:t>
            </a:r>
            <a:endParaRPr/>
          </a:p>
        </p:txBody>
      </p:sp>
      <p:sp>
        <p:nvSpPr>
          <p:cNvPr id="93" name="Shape 93"/>
          <p:cNvSpPr txBox="1">
            <a:spLocks noGrp="1"/>
          </p:cNvSpPr>
          <p:nvPr>
            <p:ph type="body" idx="1"/>
          </p:nvPr>
        </p:nvSpPr>
        <p:spPr>
          <a:xfrm>
            <a:off x="311700" y="1152475"/>
            <a:ext cx="8520600" cy="453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smtClean="0"/>
              <a:t>Beggar </a:t>
            </a:r>
            <a:r>
              <a:rPr lang="en-US" sz="1200" dirty="0" smtClean="0"/>
              <a:t>My Neighbor </a:t>
            </a:r>
            <a:r>
              <a:rPr lang="en-US" sz="1200" dirty="0" smtClean="0"/>
              <a:t>GUI</a:t>
            </a:r>
            <a:endParaRPr sz="1200" dirty="0"/>
          </a:p>
        </p:txBody>
      </p:sp>
      <p:sp>
        <p:nvSpPr>
          <p:cNvPr id="94" name="Shape 94"/>
          <p:cNvSpPr txBox="1"/>
          <p:nvPr/>
        </p:nvSpPr>
        <p:spPr>
          <a:xfrm>
            <a:off x="6358200" y="4871700"/>
            <a:ext cx="2785800" cy="2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B7B7B7"/>
                </a:solidFill>
              </a:rPr>
              <a:t>MTM – Hit Me or Hit Them</a:t>
            </a:r>
            <a:endParaRPr dirty="0">
              <a:solidFill>
                <a:srgbClr val="B7B7B7"/>
              </a:solidFill>
            </a:endParaRPr>
          </a:p>
        </p:txBody>
      </p:sp>
      <p:sp>
        <p:nvSpPr>
          <p:cNvPr id="95" name="Shape 95"/>
          <p:cNvSpPr txBox="1"/>
          <p:nvPr/>
        </p:nvSpPr>
        <p:spPr>
          <a:xfrm>
            <a:off x="0" y="4871700"/>
            <a:ext cx="2785800" cy="2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B7B7B7"/>
                </a:solidFill>
              </a:rPr>
              <a:t>UTSA CS 3443 - 003</a:t>
            </a:r>
            <a:endParaRPr dirty="0">
              <a:solidFill>
                <a:srgbClr val="B7B7B7"/>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939058"/>
            <a:ext cx="4305510" cy="24360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834" y="1323329"/>
            <a:ext cx="2774669" cy="3242767"/>
          </a:xfrm>
          <a:prstGeom prst="rect">
            <a:avLst/>
          </a:prstGeom>
        </p:spPr>
      </p:pic>
    </p:spTree>
    <p:extLst>
      <p:ext uri="{BB962C8B-B14F-4D97-AF65-F5344CB8AC3E}">
        <p14:creationId xmlns:p14="http://schemas.microsoft.com/office/powerpoint/2010/main" val="9960037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116</Words>
  <Application>Microsoft Office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Hit Me or Hit Them</vt:lpstr>
      <vt:lpstr>Hit Me or Hit Them</vt:lpstr>
      <vt:lpstr>User Interface Design</vt:lpstr>
      <vt:lpstr>User Interface Design</vt:lpstr>
      <vt:lpstr>User Interface Design</vt:lpstr>
      <vt:lpstr>User Interface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oep957</cp:lastModifiedBy>
  <cp:revision>12</cp:revision>
  <dcterms:modified xsi:type="dcterms:W3CDTF">2020-04-28T23:17:57Z</dcterms:modified>
</cp:coreProperties>
</file>