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2717-CF09-4BD5-B976-C62A59429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Bootstrap e-Portfolio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D8FD19-ED64-4960-BD84-6D1F1BCA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Jakob Stegmüller</a:t>
            </a:r>
          </a:p>
        </p:txBody>
      </p:sp>
    </p:spTree>
    <p:extLst>
      <p:ext uri="{BB962C8B-B14F-4D97-AF65-F5344CB8AC3E}">
        <p14:creationId xmlns:p14="http://schemas.microsoft.com/office/powerpoint/2010/main" val="157219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0E53-BCF5-4A3E-B515-43EECF96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/ pagination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981800-F21C-40F5-BA14-68AD79F45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38" y="2590824"/>
            <a:ext cx="2476846" cy="51442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ABFC29D-FB2F-4900-8055-E58B79E9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05" y="3696341"/>
            <a:ext cx="1743318" cy="438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7E8E0F-E895-4B61-B097-03EA5DA29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998" y="4768052"/>
            <a:ext cx="2495898" cy="485843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BAECF0-385A-4B8B-807F-BDCA07A5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62839"/>
            <a:ext cx="565864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0E53-BCF5-4A3E-B515-43EECF96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/ toasts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5698B8-6DAB-496A-9B97-C0E497DD8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72" y="2821009"/>
            <a:ext cx="3686689" cy="1162212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14DA2E-EA6E-42AF-AA5A-C181175D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061" y="4036991"/>
            <a:ext cx="732574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4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0E53-BCF5-4A3E-B515-43EECF96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/ Input groups 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D6BD993-9F28-4B71-98D8-26753C162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38" y="1862444"/>
            <a:ext cx="7394299" cy="36782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FF9627-0479-4EDF-BDD4-3F1669DA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33" y="5540682"/>
            <a:ext cx="901190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FC00E-C872-4193-BA3A-2FC4306F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529CB-24AF-47CF-930D-04E5FC2B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based utility</a:t>
            </a:r>
          </a:p>
          <a:p>
            <a:r>
              <a:rPr lang="en-GB" dirty="0"/>
              <a:t>All CSS attributes supported</a:t>
            </a:r>
          </a:p>
          <a:p>
            <a:r>
              <a:rPr lang="en-GB" dirty="0"/>
              <a:t>Good for prototyping</a:t>
            </a:r>
          </a:p>
          <a:p>
            <a:r>
              <a:rPr lang="en-GB" dirty="0"/>
              <a:t>Different design and visibility on certain viewport sizes</a:t>
            </a:r>
          </a:p>
          <a:p>
            <a:r>
              <a:rPr lang="en-GB" dirty="0"/>
              <a:t>Intuitive Naming schema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56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FC00E-C872-4193-BA3A-2FC4306F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Utilities / Spacing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23E3087-BEF7-4E19-AC97-D01DF21B9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62252"/>
              </p:ext>
            </p:extLst>
          </p:nvPr>
        </p:nvGraphicFramePr>
        <p:xfrm>
          <a:off x="581025" y="2181225"/>
          <a:ext cx="1102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749312957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92386579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24335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0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 :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 :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 : 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: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6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 :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5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 :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7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: left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7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 : top and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blank : all directions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80194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EC5FF5BB-0208-48F0-8186-E220E793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5613214"/>
            <a:ext cx="8888065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35FC0C0-7E73-4E0D-AC15-3F7D29AE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Live Programming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26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3931-50FC-4CB2-8F16-FD8E37D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CD1B7-0E96-47EC-AFA6-7A8DCCAE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General</a:t>
            </a:r>
          </a:p>
          <a:p>
            <a:pPr lvl="1"/>
            <a:r>
              <a:rPr lang="en-GB" dirty="0"/>
              <a:t>Installation</a:t>
            </a:r>
          </a:p>
          <a:p>
            <a:r>
              <a:rPr lang="en-GB" dirty="0"/>
              <a:t>Layout</a:t>
            </a:r>
          </a:p>
          <a:p>
            <a:r>
              <a:rPr lang="en-GB" dirty="0"/>
              <a:t>Components</a:t>
            </a:r>
          </a:p>
          <a:p>
            <a:r>
              <a:rPr lang="en-GB" dirty="0"/>
              <a:t>Utilities</a:t>
            </a:r>
          </a:p>
          <a:p>
            <a:r>
              <a:rPr lang="en-GB" dirty="0"/>
              <a:t>Live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757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B012D-D4DB-4906-B701-E9A56DDB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A23BD-D58D-472E-AC96-B80D769A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Frontend Framework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7194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37A43-AFFE-467B-8B4F-E08F9A80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AFB79-3499-4CB0-B457-BC65B11F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B2E46-D6E8-4DBF-9726-1B03F52F9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004965"/>
          </a:xfrm>
        </p:spPr>
        <p:txBody>
          <a:bodyPr numCol="1"/>
          <a:lstStyle/>
          <a:p>
            <a:r>
              <a:rPr lang="en-GB" dirty="0"/>
              <a:t>Speeds up development</a:t>
            </a:r>
          </a:p>
          <a:p>
            <a:r>
              <a:rPr lang="en-GB" dirty="0"/>
              <a:t>Responsive</a:t>
            </a:r>
          </a:p>
          <a:p>
            <a:r>
              <a:rPr lang="en-GB" dirty="0"/>
              <a:t>Grid system</a:t>
            </a:r>
          </a:p>
          <a:p>
            <a:r>
              <a:rPr lang="en-GB" dirty="0"/>
              <a:t>Large amount of components</a:t>
            </a:r>
          </a:p>
          <a:p>
            <a:r>
              <a:rPr lang="en-GB" dirty="0"/>
              <a:t>JavaScript functionality</a:t>
            </a:r>
          </a:p>
          <a:p>
            <a:r>
              <a:rPr lang="en-GB" dirty="0"/>
              <a:t>Well documented and supported</a:t>
            </a:r>
          </a:p>
          <a:p>
            <a:pPr lvl="1"/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C562E5-F3F6-4657-BE4F-79F0C03D8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739246-6215-4167-8BE8-52ED850C80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  <a:p>
            <a:r>
              <a:rPr lang="en-GB" dirty="0"/>
              <a:t>Non supported 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125688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EA83E-8E46-453F-84EA-6FDB730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DA82B-6735-4F07-AA0A-B28B97D5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from “getbootstrap.com”</a:t>
            </a:r>
          </a:p>
          <a:p>
            <a:pPr lvl="1"/>
            <a:r>
              <a:rPr lang="en-GB" dirty="0"/>
              <a:t>Bootstrap.min.css</a:t>
            </a:r>
          </a:p>
          <a:p>
            <a:pPr lvl="1"/>
            <a:r>
              <a:rPr lang="en-GB" dirty="0"/>
              <a:t>Bootstrap.min.js</a:t>
            </a:r>
          </a:p>
          <a:p>
            <a:pPr lvl="1"/>
            <a:r>
              <a:rPr lang="en-GB" dirty="0"/>
              <a:t>Include as stylesheet and script in website</a:t>
            </a:r>
          </a:p>
        </p:txBody>
      </p:sp>
    </p:spTree>
    <p:extLst>
      <p:ext uri="{BB962C8B-B14F-4D97-AF65-F5344CB8AC3E}">
        <p14:creationId xmlns:p14="http://schemas.microsoft.com/office/powerpoint/2010/main" val="23509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9BE0F-D3A5-46D3-B253-8811E0EE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/ Grid System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E1E8C7-1FEA-49F1-813D-09BD01F94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444" y="2145768"/>
            <a:ext cx="4201111" cy="1047896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77DC90-C205-49E5-950B-D5B4C94AD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5" y="3874542"/>
            <a:ext cx="7297168" cy="562053"/>
          </a:xfrm>
          <a:prstGeom prst="rect">
            <a:avLst/>
          </a:prstGeom>
        </p:spPr>
      </p:pic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164E2B7-80E1-4ED1-8AE9-2206FD1C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049" y="5117474"/>
            <a:ext cx="358190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D22DB-B6B4-4109-8066-89D3F9AD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/ Container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D7871A6-3C40-441F-B5BC-7ABA3558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442" y="2407196"/>
            <a:ext cx="7821116" cy="3343742"/>
          </a:xfrm>
        </p:spPr>
      </p:pic>
    </p:spTree>
    <p:extLst>
      <p:ext uri="{BB962C8B-B14F-4D97-AF65-F5344CB8AC3E}">
        <p14:creationId xmlns:p14="http://schemas.microsoft.com/office/powerpoint/2010/main" val="129236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51D34-497D-489F-8075-E7FCBF3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/ Buttons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81684E9-3D8F-4AB5-BACF-12D2B3AB1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258" y="2598414"/>
            <a:ext cx="7049484" cy="56205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E7516-E338-4021-96FF-3B24EB2B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49" y="3360645"/>
            <a:ext cx="4667901" cy="257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CB82425-7B34-4B99-B080-467BC63F0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46" y="4419323"/>
            <a:ext cx="6354062" cy="5334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5984088-1C6A-4424-8FC6-1371FB180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483" y="5219201"/>
            <a:ext cx="5277587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0E53-BCF5-4A3E-B515-43EECF96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/ Modals 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B38E9B-DA18-4BCF-9CC3-2D6F72EB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29000"/>
            <a:ext cx="7706801" cy="3181794"/>
          </a:xfrm>
          <a:prstGeom prst="rect">
            <a:avLst/>
          </a:prstGeom>
        </p:spPr>
      </p:pic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937D78-C168-49C8-ADA5-2FB674A4B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2274" y="1824225"/>
            <a:ext cx="5258534" cy="2429214"/>
          </a:xfrm>
        </p:spPr>
      </p:pic>
    </p:spTree>
    <p:extLst>
      <p:ext uri="{BB962C8B-B14F-4D97-AF65-F5344CB8AC3E}">
        <p14:creationId xmlns:p14="http://schemas.microsoft.com/office/powerpoint/2010/main" val="1368216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158</Words>
  <Application>Microsoft Office PowerPoint</Application>
  <PresentationFormat>Breitbild</PresentationFormat>
  <Paragraphs>63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Dividende</vt:lpstr>
      <vt:lpstr>Bootstrap e-Portfolio</vt:lpstr>
      <vt:lpstr>Structure</vt:lpstr>
      <vt:lpstr>general</vt:lpstr>
      <vt:lpstr>general</vt:lpstr>
      <vt:lpstr>installation</vt:lpstr>
      <vt:lpstr>Layout / Grid System</vt:lpstr>
      <vt:lpstr>Layout / Container</vt:lpstr>
      <vt:lpstr>Components / Buttons</vt:lpstr>
      <vt:lpstr>Components / Modals </vt:lpstr>
      <vt:lpstr>Components / pagination </vt:lpstr>
      <vt:lpstr>Components / toasts</vt:lpstr>
      <vt:lpstr>Components / Input groups </vt:lpstr>
      <vt:lpstr>utilities</vt:lpstr>
      <vt:lpstr>Utilities / Spacing</vt:lpstr>
      <vt:lpstr>Live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e-Portfolio</dc:title>
  <dc:creator>Jakob STEGMÜLLER (PTV Group)</dc:creator>
  <cp:lastModifiedBy>Jakob STEGMÜLLER (PTV Group)</cp:lastModifiedBy>
  <cp:revision>16</cp:revision>
  <dcterms:created xsi:type="dcterms:W3CDTF">2021-05-30T15:52:05Z</dcterms:created>
  <dcterms:modified xsi:type="dcterms:W3CDTF">2021-05-30T22:12:29Z</dcterms:modified>
</cp:coreProperties>
</file>