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2D6B-2036-48C4-B6A3-B1726010EC68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2C28D-C399-4E63-8D39-67E40D03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F69FA-8F2D-41D5-BC73-0469DBD37D7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0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Cosc</a:t>
            </a:r>
            <a:r>
              <a:rPr lang="en-US" dirty="0" smtClean="0"/>
              <a:t> 5/4735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Wear 2.0</a:t>
            </a:r>
          </a:p>
          <a:p>
            <a:r>
              <a:rPr lang="en-US" dirty="0" smtClean="0"/>
              <a:t>By: Brant Dolling, Kegan </a:t>
            </a:r>
            <a:r>
              <a:rPr lang="en-US" dirty="0" err="1" smtClean="0"/>
              <a:t>McIlwaine</a:t>
            </a:r>
            <a:r>
              <a:rPr lang="en-US" dirty="0" smtClean="0"/>
              <a:t>, Jay Bishop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243389" y="1676401"/>
            <a:ext cx="1735137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b="1">
                <a:latin typeface="Tahoma" pitchFamily="34" charset="0"/>
              </a:rPr>
              <a:t>Q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054725" y="2044701"/>
            <a:ext cx="1735138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b="1" dirty="0">
                <a:latin typeface="Tahoma" pitchFamily="34" charset="0"/>
              </a:rPr>
              <a:t>A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334000" y="2679701"/>
            <a:ext cx="17351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0" b="1">
                <a:latin typeface="Tahoma" pitchFamily="34" charset="0"/>
              </a:rPr>
              <a:t>&amp;</a:t>
            </a:r>
            <a:endParaRPr lang="en-US" sz="150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utoUpdateAnimBg="0"/>
      <p:bldP spid="75780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Cosc 5/4735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5/4735</dc:title>
  <dc:creator>Jay Bishop</dc:creator>
  <cp:lastModifiedBy>Jay Bishop</cp:lastModifiedBy>
  <cp:revision>2</cp:revision>
  <dcterms:created xsi:type="dcterms:W3CDTF">2016-04-24T04:35:44Z</dcterms:created>
  <dcterms:modified xsi:type="dcterms:W3CDTF">2016-04-24T06:08:52Z</dcterms:modified>
</cp:coreProperties>
</file>