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  <p:sldId id="26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2D6B-2036-48C4-B6A3-B1726010EC68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2C28D-C399-4E63-8D39-67E40D03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F69FA-8F2D-41D5-BC73-0469DBD37D74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0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samples/WatchFace/index.html" TargetMode="External"/><Relationship Id="rId3" Type="http://schemas.openxmlformats.org/officeDocument/2006/relationships/hyperlink" Target="http://developer.android.com/training/wearables/ui/confirm.html" TargetMode="External"/><Relationship Id="rId7" Type="http://schemas.openxmlformats.org/officeDocument/2006/relationships/hyperlink" Target="http://developer.android.com/training/wearables/apps/always-on.html" TargetMode="External"/><Relationship Id="rId2" Type="http://schemas.openxmlformats.org/officeDocument/2006/relationships/hyperlink" Target="http://developer.android.com/training/building-wearab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training/wearables/watch-faces/configuration.html" TargetMode="External"/><Relationship Id="rId5" Type="http://schemas.openxmlformats.org/officeDocument/2006/relationships/hyperlink" Target="http://developer.android.com/training/wearables/watch-faces/interacting.html" TargetMode="External"/><Relationship Id="rId4" Type="http://schemas.openxmlformats.org/officeDocument/2006/relationships/hyperlink" Target="http://developer.android.com/training/wearables/ui/cards.html" TargetMode="External"/><Relationship Id="rId9" Type="http://schemas.openxmlformats.org/officeDocument/2006/relationships/hyperlink" Target="http://developer.android.com/training/wearables/data-layer/events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Cosc</a:t>
            </a:r>
            <a:r>
              <a:rPr lang="en-US" dirty="0"/>
              <a:t> 5/4735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Wear 2.0</a:t>
            </a:r>
          </a:p>
          <a:p>
            <a:r>
              <a:rPr lang="en-US" dirty="0"/>
              <a:t>By: Brant Dolling, Kegan </a:t>
            </a:r>
            <a:r>
              <a:rPr lang="en-US" dirty="0" err="1"/>
              <a:t>McIlwaine</a:t>
            </a:r>
            <a:r>
              <a:rPr lang="en-US" dirty="0"/>
              <a:t>, Jay Bishop</a:t>
            </a:r>
          </a:p>
        </p:txBody>
      </p:sp>
    </p:spTree>
    <p:extLst>
      <p:ext uri="{BB962C8B-B14F-4D97-AF65-F5344CB8AC3E}">
        <p14:creationId xmlns:p14="http://schemas.microsoft.com/office/powerpoint/2010/main" val="24350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creating the watch face, allow tap events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/>
              <a:t>setWatchFaceStyle</a:t>
            </a:r>
            <a:r>
              <a:rPr lang="en-US" sz="1800" dirty="0"/>
              <a:t>(new </a:t>
            </a:r>
            <a:r>
              <a:rPr lang="en-US" sz="1800" dirty="0" err="1"/>
              <a:t>WatchFaceStyle.Builder</a:t>
            </a:r>
            <a:r>
              <a:rPr lang="en-US" sz="1800" dirty="0"/>
              <a:t>(</a:t>
            </a:r>
            <a:r>
              <a:rPr lang="en-US" sz="1800" dirty="0" err="1"/>
              <a:t>mService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		.</a:t>
            </a:r>
            <a:r>
              <a:rPr lang="en-US" sz="1800" dirty="0" err="1"/>
              <a:t>setAcceptsTapEvents</a:t>
            </a:r>
            <a:r>
              <a:rPr lang="en-US" sz="1800" dirty="0"/>
              <a:t>(true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    		// other style customizations</a:t>
            </a:r>
          </a:p>
          <a:p>
            <a:pPr marL="0" indent="0">
              <a:buNone/>
            </a:pPr>
            <a:r>
              <a:rPr lang="en-US" sz="1800" dirty="0" smtClean="0"/>
              <a:t>    		.build());</a:t>
            </a:r>
          </a:p>
          <a:p>
            <a:r>
              <a:rPr lang="en-US" dirty="0" smtClean="0"/>
              <a:t>Then override the </a:t>
            </a:r>
            <a:r>
              <a:rPr lang="en-US" dirty="0" err="1" smtClean="0"/>
              <a:t>onTapCommand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3924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Handling Taps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specific gesture recognized is a single tap</a:t>
            </a:r>
          </a:p>
          <a:p>
            <a:r>
              <a:rPr lang="en-US" dirty="0" smtClean="0"/>
              <a:t>Any other gesture from the user is sent as a cancelled tap</a:t>
            </a:r>
          </a:p>
        </p:txBody>
      </p:sp>
    </p:spTree>
    <p:extLst>
      <p:ext uri="{BB962C8B-B14F-4D97-AF65-F5344CB8AC3E}">
        <p14:creationId xmlns:p14="http://schemas.microsoft.com/office/powerpoint/2010/main" val="37279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void </a:t>
            </a:r>
            <a:r>
              <a:rPr lang="en-US" dirty="0" err="1" smtClean="0"/>
              <a:t>onTapCommand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tapType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long </a:t>
            </a:r>
            <a:r>
              <a:rPr lang="en-US" dirty="0" err="1"/>
              <a:t>eventTime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switch (</a:t>
            </a:r>
            <a:r>
              <a:rPr lang="en-US" dirty="0" err="1"/>
              <a:t>tapType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case </a:t>
            </a:r>
            <a:r>
              <a:rPr lang="en-US" dirty="0" err="1"/>
              <a:t>WatchFaceService.TAP_TYPE_TAP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smtClean="0"/>
              <a:t>// An actual tap was received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case </a:t>
            </a:r>
            <a:r>
              <a:rPr lang="en-US" dirty="0" err="1"/>
              <a:t>WatchFaceService.TAP_TYPE_TOUCH</a:t>
            </a:r>
            <a:r>
              <a:rPr lang="en-US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// Indicates a touch event has started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/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case </a:t>
            </a:r>
            <a:r>
              <a:rPr lang="en-US" dirty="0" err="1"/>
              <a:t>WatchFaceService.TAP_TYPE_TOUCH_CANCEL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  // A previous TAP_TYPE_TOUCH has been cancelled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break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super.onTapCommand</a:t>
            </a:r>
            <a:r>
              <a:rPr lang="en-US" dirty="0"/>
              <a:t>(</a:t>
            </a:r>
            <a:r>
              <a:rPr lang="en-US" dirty="0" err="1"/>
              <a:t>tapType</a:t>
            </a:r>
            <a:r>
              <a:rPr lang="en-US" dirty="0"/>
              <a:t>, x, y, </a:t>
            </a:r>
            <a:r>
              <a:rPr lang="en-US" dirty="0" err="1"/>
              <a:t>eventTime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Configuration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look and behavior</a:t>
            </a:r>
          </a:p>
          <a:p>
            <a:r>
              <a:rPr lang="en-US" dirty="0" smtClean="0"/>
              <a:t>Should be simple to run on the watch</a:t>
            </a:r>
          </a:p>
        </p:txBody>
      </p:sp>
    </p:spTree>
    <p:extLst>
      <p:ext uri="{BB962C8B-B14F-4D97-AF65-F5344CB8AC3E}">
        <p14:creationId xmlns:p14="http://schemas.microsoft.com/office/powerpoint/2010/main" val="35762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Configuration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 the activity in the wear manifest in the watch face service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&lt;meta-data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android:name</a:t>
            </a:r>
            <a:r>
              <a:rPr lang="en-US" sz="1800" dirty="0"/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"com.google.android.wearable.watchface.wearableConfigurationAction"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android:value</a:t>
            </a:r>
            <a:r>
              <a:rPr lang="en-US" sz="1800" dirty="0"/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"</a:t>
            </a:r>
            <a:r>
              <a:rPr lang="en-US" sz="1800" dirty="0" err="1" smtClean="0"/>
              <a:t>com.example.android.wearable.watchface.CONFIG_WATCH</a:t>
            </a:r>
            <a:r>
              <a:rPr lang="en-US" sz="1800" dirty="0" smtClean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4120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Configuration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Then add the intent filter in the manifest file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&lt;intent-filter&gt;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   &lt;action </a:t>
            </a:r>
            <a:r>
              <a:rPr lang="en-US" sz="1800" dirty="0" err="1">
                <a:solidFill>
                  <a:prstClr val="black"/>
                </a:solidFill>
              </a:rPr>
              <a:t>android:name</a:t>
            </a:r>
            <a:r>
              <a:rPr lang="en-US" sz="1800" dirty="0">
                <a:solidFill>
                  <a:prstClr val="black"/>
                </a:solidFill>
              </a:rPr>
              <a:t>=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       "</a:t>
            </a:r>
            <a:r>
              <a:rPr lang="en-US" sz="1800" dirty="0" err="1">
                <a:solidFill>
                  <a:prstClr val="black"/>
                </a:solidFill>
              </a:rPr>
              <a:t>com.example.android.wearable.watchface.CONFIG_WATCH</a:t>
            </a:r>
            <a:r>
              <a:rPr lang="en-US" sz="1800" dirty="0">
                <a:solidFill>
                  <a:prstClr val="black"/>
                </a:solidFill>
              </a:rPr>
              <a:t>" /&gt;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   &lt;category </a:t>
            </a:r>
            <a:r>
              <a:rPr lang="en-US" sz="1800" dirty="0" err="1">
                <a:solidFill>
                  <a:prstClr val="black"/>
                </a:solidFill>
              </a:rPr>
              <a:t>android:name</a:t>
            </a:r>
            <a:r>
              <a:rPr lang="en-US" sz="1800" dirty="0">
                <a:solidFill>
                  <a:prstClr val="black"/>
                </a:solidFill>
              </a:rPr>
              <a:t>=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   "com.google.android.wearable.watchface.category.WEARABLE_CONFIGURATION" /&gt;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   &lt;category </a:t>
            </a:r>
            <a:r>
              <a:rPr lang="en-US" sz="1800" dirty="0" err="1">
                <a:solidFill>
                  <a:prstClr val="black"/>
                </a:solidFill>
              </a:rPr>
              <a:t>android:name</a:t>
            </a:r>
            <a:r>
              <a:rPr lang="en-US" sz="1800" dirty="0">
                <a:solidFill>
                  <a:prstClr val="black"/>
                </a:solidFill>
              </a:rPr>
              <a:t>="</a:t>
            </a:r>
            <a:r>
              <a:rPr lang="en-US" sz="1800" dirty="0" err="1">
                <a:solidFill>
                  <a:prstClr val="black"/>
                </a:solidFill>
              </a:rPr>
              <a:t>android.intent.category.DEFAULT</a:t>
            </a:r>
            <a:r>
              <a:rPr lang="en-US" sz="1800" dirty="0">
                <a:solidFill>
                  <a:prstClr val="black"/>
                </a:solidFill>
              </a:rPr>
              <a:t>" /&gt;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&lt;/intent-filter&gt;</a:t>
            </a:r>
          </a:p>
        </p:txBody>
      </p:sp>
    </p:spTree>
    <p:extLst>
      <p:ext uri="{BB962C8B-B14F-4D97-AF65-F5344CB8AC3E}">
        <p14:creationId xmlns:p14="http://schemas.microsoft.com/office/powerpoint/2010/main" val="15046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Manifest.xml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numCol="2"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&lt;!-- The watch face service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service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MyWatchFace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my_analog_name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android:permission</a:t>
            </a:r>
            <a:r>
              <a:rPr lang="en-US" dirty="0"/>
              <a:t>="</a:t>
            </a:r>
            <a:r>
              <a:rPr lang="en-US" dirty="0" err="1"/>
              <a:t>android.permission.BIND_WALLPAPER</a:t>
            </a:r>
            <a:r>
              <a:rPr lang="en-US" dirty="0"/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&lt;meta-data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android.service.wallpaper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android:resource</a:t>
            </a:r>
            <a:r>
              <a:rPr lang="en-US" dirty="0"/>
              <a:t>="@xml/</a:t>
            </a:r>
            <a:r>
              <a:rPr lang="en-US" dirty="0" err="1"/>
              <a:t>watch_face</a:t>
            </a:r>
            <a:r>
              <a:rPr lang="en-US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&lt;meta-data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com.google.android.wearable.watchface.preview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android:resource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preview_analog</a:t>
            </a:r>
            <a:r>
              <a:rPr lang="en-US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&lt;meta-data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com.google.android.wearable.watchface.preview_circular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android:resource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preview_analog</a:t>
            </a:r>
            <a:r>
              <a:rPr lang="en-US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&lt;!-- wearable configuration activity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&lt;meta-data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android:name</a:t>
            </a:r>
            <a:r>
              <a:rPr lang="en-US" dirty="0"/>
              <a:t>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"com.google.android.wearable.watchface.wearableConfigurationAction"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android:value</a:t>
            </a:r>
            <a:r>
              <a:rPr lang="en-US" dirty="0"/>
              <a:t>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"</a:t>
            </a:r>
            <a:r>
              <a:rPr lang="en-US" dirty="0" err="1"/>
              <a:t>edu.uwyo.bdolling.mobilepresentation.CONFIG_WATCH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&lt;intent-filter&gt;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android.service.wallpaper.WallpaperService</a:t>
            </a:r>
            <a:r>
              <a:rPr lang="en-US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&lt;category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com.google.android.wearable.watchface.category.WATCH_FACE</a:t>
            </a:r>
            <a:r>
              <a:rPr lang="en-US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&lt;/intent-filter&gt;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&lt;/service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&lt;!-- The configuration activity --&gt;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&lt;activity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ConfigActivity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</a:t>
            </a:r>
            <a:r>
              <a:rPr lang="en-US" dirty="0" err="1"/>
              <a:t>Config</a:t>
            </a:r>
            <a:r>
              <a:rPr lang="en-US" dirty="0"/>
              <a:t> Watch Face"&gt;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&lt;intent-filter&gt;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&lt;action </a:t>
            </a:r>
            <a:r>
              <a:rPr lang="en-US" dirty="0" err="1"/>
              <a:t>android:name</a:t>
            </a:r>
            <a:r>
              <a:rPr lang="en-US" dirty="0"/>
              <a:t>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"</a:t>
            </a:r>
            <a:r>
              <a:rPr lang="en-US" dirty="0" err="1"/>
              <a:t>edu.uwyo.bdolling.mobilepresentation.CONFIG_WATCH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&lt;category </a:t>
            </a:r>
            <a:r>
              <a:rPr lang="en-US" dirty="0" err="1" smtClean="0"/>
              <a:t>android:name</a:t>
            </a:r>
            <a:r>
              <a:rPr lang="en-US" dirty="0" smtClean="0"/>
              <a:t>= "com.google.android.wearable.watchface.category.WEARABLE_CONFIGURATION"/&gt;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      </a:t>
            </a:r>
            <a:r>
              <a:rPr lang="en-US" dirty="0"/>
              <a:t>&lt;category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android.intent.category.DEFAULT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&lt;/intent-filter&gt;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10649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Android’s training site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http://developer.android.com/training/building-wearables.html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http://developer.android.com/training/wearables/ui/confirm.html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developer.android.com/training/wearables/ui/cards.html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developer.android.com/training/wearables/watch-faces/interacting.html</a:t>
            </a:r>
            <a:r>
              <a:rPr lang="en-US" dirty="0" smtClean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developer.android.com/training/wearables/watch-faces/configuration.html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developer.android.com/training/wearables/apps/always-on.html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developer.android.com/samples/WatchFace/index.html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developer.android.com/training/wearables/data-layer/events.html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243389" y="1676401"/>
            <a:ext cx="1735137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b="1">
                <a:latin typeface="Tahoma" pitchFamily="34" charset="0"/>
              </a:rPr>
              <a:t>Q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054725" y="2044701"/>
            <a:ext cx="1735138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b="1" dirty="0">
                <a:latin typeface="Tahoma" pitchFamily="34" charset="0"/>
              </a:rPr>
              <a:t>A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334000" y="2679701"/>
            <a:ext cx="17351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0" b="1">
                <a:latin typeface="Tahoma" pitchFamily="34" charset="0"/>
              </a:rPr>
              <a:t>&amp;</a:t>
            </a:r>
            <a:endParaRPr lang="en-US" sz="150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utoUpdateAnimBg="0"/>
      <p:bldP spid="757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Cards</a:t>
            </a:r>
          </a:p>
          <a:p>
            <a:r>
              <a:rPr lang="en-US" dirty="0"/>
              <a:t>Action Confirmations</a:t>
            </a:r>
          </a:p>
          <a:p>
            <a:r>
              <a:rPr lang="en-US" dirty="0"/>
              <a:t>Dynamic Watch Faces</a:t>
            </a:r>
          </a:p>
          <a:p>
            <a:pPr lvl="1"/>
            <a:r>
              <a:rPr lang="en-US" dirty="0"/>
              <a:t>Battery </a:t>
            </a:r>
            <a:r>
              <a:rPr lang="en-US" dirty="0" smtClean="0"/>
              <a:t>Life</a:t>
            </a:r>
          </a:p>
          <a:p>
            <a:pPr lvl="1"/>
            <a:r>
              <a:rPr lang="en-US" dirty="0" smtClean="0"/>
              <a:t>Gestures</a:t>
            </a:r>
            <a:endParaRPr lang="en-US" dirty="0"/>
          </a:p>
          <a:p>
            <a:pPr lvl="1"/>
            <a:r>
              <a:rPr lang="en-US" dirty="0" smtClean="0"/>
              <a:t>Configuration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02" y="1690688"/>
            <a:ext cx="10515600" cy="4351338"/>
          </a:xfrm>
        </p:spPr>
        <p:txBody>
          <a:bodyPr/>
          <a:lstStyle/>
          <a:p>
            <a:r>
              <a:rPr lang="en-US" dirty="0"/>
              <a:t>A way of presenting simple information to a wearable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Uses a </a:t>
            </a:r>
            <a:r>
              <a:rPr lang="en-US" dirty="0" err="1"/>
              <a:t>CardFrame</a:t>
            </a:r>
            <a:r>
              <a:rPr lang="en-US" dirty="0"/>
              <a:t> class to wrap views into card-styled frame</a:t>
            </a:r>
          </a:p>
          <a:p>
            <a:r>
              <a:rPr lang="en-US" dirty="0"/>
              <a:t>Two Ways to make a Custom Card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Extending the </a:t>
            </a:r>
            <a:r>
              <a:rPr lang="en-US" dirty="0" err="1"/>
              <a:t>CardFragment</a:t>
            </a:r>
            <a:r>
              <a:rPr lang="en-US" dirty="0"/>
              <a:t>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Adding a card directly to a layout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50" name="Picture 2" descr="http://www.jebiga.com/wp-content/uploads/2014/03/ANDROID_WEAR_GOOGLE_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03" y="2716305"/>
            <a:ext cx="6350598" cy="414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5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Card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Card Fragment class provides a default card layout that includes a title, description, and an icon</a:t>
            </a:r>
          </a:p>
          <a:p>
            <a:r>
              <a:rPr lang="en-US" dirty="0"/>
              <a:t>A Card Fragment is created as follows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CardFragment</a:t>
            </a:r>
            <a:r>
              <a:rPr lang="en-US" dirty="0"/>
              <a:t> name = </a:t>
            </a:r>
            <a:r>
              <a:rPr lang="en-US" dirty="0" err="1"/>
              <a:t>CardFragment.create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String title, String description, Icon icon);</a:t>
            </a:r>
          </a:p>
          <a:p>
            <a:r>
              <a:rPr lang="en-US" dirty="0"/>
              <a:t>You may then add this </a:t>
            </a:r>
            <a:r>
              <a:rPr lang="en-US" dirty="0" err="1"/>
              <a:t>CardFragment</a:t>
            </a:r>
            <a:r>
              <a:rPr lang="en-US" dirty="0"/>
              <a:t> to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fragmentTransaction</a:t>
            </a:r>
            <a:r>
              <a:rPr lang="en-US" dirty="0"/>
              <a:t> and display it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13" y="3467075"/>
            <a:ext cx="3357587" cy="33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Cards to a Layout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64" y="3284442"/>
            <a:ext cx="3224236" cy="3633814"/>
          </a:xfrm>
        </p:spPr>
      </p:pic>
      <p:sp>
        <p:nvSpPr>
          <p:cNvPr id="8" name="TextBox 7"/>
          <p:cNvSpPr txBox="1"/>
          <p:nvPr/>
        </p:nvSpPr>
        <p:spPr>
          <a:xfrm>
            <a:off x="688489" y="1930998"/>
            <a:ext cx="7702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Cards may also be added to an xml layout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Done by creating a </a:t>
            </a:r>
            <a:r>
              <a:rPr lang="en-US" sz="2400" dirty="0" err="1"/>
              <a:t>CardFrame</a:t>
            </a:r>
            <a:r>
              <a:rPr lang="en-US" sz="2400" dirty="0"/>
              <a:t> and then adding subsequent elements to that frame, such as a </a:t>
            </a:r>
            <a:r>
              <a:rPr lang="en-US" sz="2400" dirty="0" err="1"/>
              <a:t>textView</a:t>
            </a:r>
            <a:r>
              <a:rPr lang="en-US" sz="2400" dirty="0"/>
              <a:t> for a title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Can also use a </a:t>
            </a:r>
            <a:r>
              <a:rPr lang="en-US" sz="2400" dirty="0" err="1"/>
              <a:t>CardScrollView</a:t>
            </a:r>
            <a:r>
              <a:rPr lang="en-US" sz="2400" dirty="0"/>
              <a:t> to detect which type of watch face is being used and display the frame appropriately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87" y="4448287"/>
            <a:ext cx="4373367" cy="21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Buttons and Confirmations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Buttons are when a user is prompted to take action on a notification: Causes a specific action to be executed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See original Android Wear lecture for more information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Action confirmations allow the user to act upon an action that is about to be executed by an Action button.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picture on the right shows off a confirmation that</a:t>
            </a:r>
          </a:p>
          <a:p>
            <a:pPr marL="457200" lvl="1" indent="0">
              <a:buNone/>
            </a:pPr>
            <a:r>
              <a:rPr lang="en-US" dirty="0"/>
              <a:t>	allows the user to cancel the action before it begins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38" y="2398212"/>
            <a:ext cx="1390660" cy="1395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67" y="4796911"/>
            <a:ext cx="1957402" cy="19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 Confirmation 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users cancel an action that they just performed</a:t>
            </a:r>
          </a:p>
          <a:p>
            <a:r>
              <a:rPr lang="en-US" dirty="0"/>
              <a:t>When an action is performed, an app shows a button to cancel the action with a timer animation, and begins the timer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 is notified if thee action is cancelled and when the timer expires</a:t>
            </a:r>
          </a:p>
          <a:p>
            <a:r>
              <a:rPr lang="en-US" dirty="0"/>
              <a:t>Done by adding a &lt;</a:t>
            </a:r>
            <a:r>
              <a:rPr lang="en-US" dirty="0" err="1"/>
              <a:t>DelayedConfirmationView</a:t>
            </a:r>
            <a:r>
              <a:rPr lang="en-US" dirty="0"/>
              <a:t>&gt; to a layout and implementing the </a:t>
            </a:r>
            <a:r>
              <a:rPr lang="en-US" dirty="0" err="1"/>
              <a:t>DelayedConfirmationListener</a:t>
            </a:r>
            <a:r>
              <a:rPr lang="en-US" dirty="0"/>
              <a:t> interface in your activity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Contains methods </a:t>
            </a:r>
            <a:r>
              <a:rPr lang="en-US" dirty="0" err="1"/>
              <a:t>onTimerSelected</a:t>
            </a:r>
            <a:r>
              <a:rPr lang="en-US" dirty="0"/>
              <a:t> for when the user cancels the action, and </a:t>
            </a:r>
            <a:r>
              <a:rPr lang="en-US" dirty="0" err="1"/>
              <a:t>onTimerFinished</a:t>
            </a:r>
            <a:r>
              <a:rPr lang="en-US" dirty="0"/>
              <a:t> for when the timer runs out</a:t>
            </a:r>
          </a:p>
        </p:txBody>
      </p:sp>
    </p:spTree>
    <p:extLst>
      <p:ext uri="{BB962C8B-B14F-4D97-AF65-F5344CB8AC3E}">
        <p14:creationId xmlns:p14="http://schemas.microsoft.com/office/powerpoint/2010/main" val="36643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Confirmation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animation that shows once a user completes an action in your application</a:t>
            </a:r>
          </a:p>
          <a:p>
            <a:r>
              <a:rPr lang="en-US" dirty="0"/>
              <a:t>Done by creating an intent in your activity that starts </a:t>
            </a:r>
            <a:r>
              <a:rPr lang="en-US" dirty="0" err="1"/>
              <a:t>ConfirmationActivity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 may also add an intent extra, EXTRA_ANIMATION_TYPE to have the animation be a specific one, such as a SUCCESS_ANIMATION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627" y="4615978"/>
            <a:ext cx="2200373" cy="2257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0" y="4615978"/>
            <a:ext cx="7508838" cy="18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Making a Configurable Watch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the user to interact with the watch face</a:t>
            </a:r>
          </a:p>
          <a:p>
            <a:r>
              <a:rPr lang="en-US" dirty="0" smtClean="0"/>
              <a:t>Can be done with gestures or configuration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797</Words>
  <Application>Microsoft Office PowerPoint</Application>
  <PresentationFormat>Widescreen</PresentationFormat>
  <Paragraphs>153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Wingdings</vt:lpstr>
      <vt:lpstr>Office Theme</vt:lpstr>
      <vt:lpstr>Cosc 5/4735</vt:lpstr>
      <vt:lpstr>What is covered</vt:lpstr>
      <vt:lpstr>Custom Cards</vt:lpstr>
      <vt:lpstr>Card Fragment</vt:lpstr>
      <vt:lpstr>Adding Cards to a Layout</vt:lpstr>
      <vt:lpstr>Action Buttons and Confirmations</vt:lpstr>
      <vt:lpstr>Auto Confirmation Timers</vt:lpstr>
      <vt:lpstr>Confirmation Animations</vt:lpstr>
      <vt:lpstr>Making a Configurable Watch Face</vt:lpstr>
      <vt:lpstr>Gestures</vt:lpstr>
      <vt:lpstr>Handling Taps</vt:lpstr>
      <vt:lpstr>Example</vt:lpstr>
      <vt:lpstr>Configuration Activity</vt:lpstr>
      <vt:lpstr>Configuration Activity</vt:lpstr>
      <vt:lpstr>Configuration Activity</vt:lpstr>
      <vt:lpstr>Manifest.xml Snippet</vt:lpstr>
      <vt:lpstr>   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5/4735</dc:title>
  <dc:creator>Jay Bishop</dc:creator>
  <cp:lastModifiedBy>Kegan Christopher McIlwaine</cp:lastModifiedBy>
  <cp:revision>50</cp:revision>
  <dcterms:created xsi:type="dcterms:W3CDTF">2016-04-24T04:35:44Z</dcterms:created>
  <dcterms:modified xsi:type="dcterms:W3CDTF">2016-04-25T06:44:03Z</dcterms:modified>
</cp:coreProperties>
</file>