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2D6B-2036-48C4-B6A3-B1726010EC68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2C28D-C399-4E63-8D39-67E40D03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F69FA-8F2D-41D5-BC73-0469DBD37D74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0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training/wearables/data-layer/events.html" TargetMode="External"/><Relationship Id="rId3" Type="http://schemas.openxmlformats.org/officeDocument/2006/relationships/hyperlink" Target="http://developer.android.com/training/wearables/ui/confirm.html" TargetMode="External"/><Relationship Id="rId7" Type="http://schemas.openxmlformats.org/officeDocument/2006/relationships/hyperlink" Target="http://developer.android.com/samples/WatchFace/index.html" TargetMode="External"/><Relationship Id="rId2" Type="http://schemas.openxmlformats.org/officeDocument/2006/relationships/hyperlink" Target="http://developer.android.com/training/building-wearab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training/wearables/apps/always-on.html" TargetMode="External"/><Relationship Id="rId5" Type="http://schemas.openxmlformats.org/officeDocument/2006/relationships/hyperlink" Target="http://developer.android.com/training/wearables/watch-faces/configuration.html#Listener" TargetMode="External"/><Relationship Id="rId10" Type="http://schemas.openxmlformats.org/officeDocument/2006/relationships/hyperlink" Target="http://developer.android.com/training/wearables/data-layer/data-items.html" TargetMode="External"/><Relationship Id="rId4" Type="http://schemas.openxmlformats.org/officeDocument/2006/relationships/hyperlink" Target="http://developer.android.com/training/wearables/ui/cards.html" TargetMode="External"/><Relationship Id="rId9" Type="http://schemas.openxmlformats.org/officeDocument/2006/relationships/hyperlink" Target="http://stackoverflow.com/questions/27538742/adding-a-simple-toggle-configuration-for-watch-face-android-we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Cosc</a:t>
            </a:r>
            <a:r>
              <a:rPr lang="en-US" dirty="0"/>
              <a:t> 5/4735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Wear 2.0</a:t>
            </a:r>
          </a:p>
          <a:p>
            <a:r>
              <a:rPr lang="en-US" dirty="0"/>
              <a:t>By: Brant Dolling, Kegan </a:t>
            </a:r>
            <a:r>
              <a:rPr lang="en-US" dirty="0" err="1"/>
              <a:t>McIlwaine</a:t>
            </a:r>
            <a:r>
              <a:rPr lang="en-US" dirty="0"/>
              <a:t>, Jay Bishop</a:t>
            </a:r>
          </a:p>
        </p:txBody>
      </p:sp>
    </p:spTree>
    <p:extLst>
      <p:ext uri="{BB962C8B-B14F-4D97-AF65-F5344CB8AC3E}">
        <p14:creationId xmlns:p14="http://schemas.microsoft.com/office/powerpoint/2010/main" val="24350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243389" y="1676401"/>
            <a:ext cx="1735137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b="1">
                <a:latin typeface="Tahoma" pitchFamily="34" charset="0"/>
              </a:rPr>
              <a:t>Q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054725" y="2044701"/>
            <a:ext cx="1735138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b="1" dirty="0">
                <a:latin typeface="Tahoma" pitchFamily="34" charset="0"/>
              </a:rPr>
              <a:t>A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334000" y="2679701"/>
            <a:ext cx="17351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0" b="1">
                <a:latin typeface="Tahoma" pitchFamily="34" charset="0"/>
              </a:rPr>
              <a:t>&amp;</a:t>
            </a:r>
            <a:endParaRPr lang="en-US" sz="150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autoUpdateAnimBg="0"/>
      <p:bldP spid="7578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Cards</a:t>
            </a:r>
          </a:p>
          <a:p>
            <a:r>
              <a:rPr lang="en-US" dirty="0"/>
              <a:t>Action Confirmations</a:t>
            </a:r>
          </a:p>
          <a:p>
            <a:r>
              <a:rPr lang="en-US" dirty="0"/>
              <a:t>Dynamic Watch Faces</a:t>
            </a:r>
          </a:p>
          <a:p>
            <a:pPr lvl="1"/>
            <a:r>
              <a:rPr lang="en-US" dirty="0"/>
              <a:t>Battery Life</a:t>
            </a:r>
          </a:p>
          <a:p>
            <a:pPr lvl="1"/>
            <a:r>
              <a:rPr lang="en-US" dirty="0"/>
              <a:t>Color Changing</a:t>
            </a:r>
          </a:p>
          <a:p>
            <a:pPr lvl="1"/>
            <a:r>
              <a:rPr lang="en-US" dirty="0"/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34763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02" y="1690688"/>
            <a:ext cx="10515600" cy="4351338"/>
          </a:xfrm>
        </p:spPr>
        <p:txBody>
          <a:bodyPr/>
          <a:lstStyle/>
          <a:p>
            <a:r>
              <a:rPr lang="en-US" dirty="0"/>
              <a:t>A way of presenting simple information to a wearable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Uses a </a:t>
            </a:r>
            <a:r>
              <a:rPr lang="en-US" dirty="0" err="1"/>
              <a:t>CardFrame</a:t>
            </a:r>
            <a:r>
              <a:rPr lang="en-US" dirty="0"/>
              <a:t> class to wrap views into card-styled frame</a:t>
            </a:r>
          </a:p>
          <a:p>
            <a:r>
              <a:rPr lang="en-US" dirty="0"/>
              <a:t>Two Ways to make a Custom Card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Extending the </a:t>
            </a:r>
            <a:r>
              <a:rPr lang="en-US" dirty="0" err="1"/>
              <a:t>CardFragment</a:t>
            </a:r>
            <a:r>
              <a:rPr lang="en-US" dirty="0"/>
              <a:t>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Adding a card directly to a layout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050" name="Picture 2" descr="http://www.jebiga.com/wp-content/uploads/2014/03/ANDROID_WEAR_GOOGLE_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03" y="2716305"/>
            <a:ext cx="6350598" cy="414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5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Card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Card Fragment class provides a default card layout that includes a title, description, and an icon</a:t>
            </a:r>
          </a:p>
          <a:p>
            <a:r>
              <a:rPr lang="en-US" dirty="0"/>
              <a:t>A Card Fragment is created as follows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CardFragment</a:t>
            </a:r>
            <a:r>
              <a:rPr lang="en-US" dirty="0"/>
              <a:t> name = </a:t>
            </a:r>
            <a:r>
              <a:rPr lang="en-US" dirty="0" err="1"/>
              <a:t>CardFragment.create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String title, String description, Icon icon);</a:t>
            </a:r>
          </a:p>
          <a:p>
            <a:r>
              <a:rPr lang="en-US" dirty="0"/>
              <a:t>You may then add this </a:t>
            </a:r>
            <a:r>
              <a:rPr lang="en-US" dirty="0" err="1"/>
              <a:t>CardFragment</a:t>
            </a:r>
            <a:r>
              <a:rPr lang="en-US" dirty="0"/>
              <a:t> to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fragmentTransaction</a:t>
            </a:r>
            <a:r>
              <a:rPr lang="en-US" dirty="0"/>
              <a:t> and display it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13" y="3467075"/>
            <a:ext cx="3357587" cy="33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Cards to a Layout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64" y="3284442"/>
            <a:ext cx="3224236" cy="3633814"/>
          </a:xfrm>
        </p:spPr>
      </p:pic>
      <p:sp>
        <p:nvSpPr>
          <p:cNvPr id="8" name="TextBox 7"/>
          <p:cNvSpPr txBox="1"/>
          <p:nvPr/>
        </p:nvSpPr>
        <p:spPr>
          <a:xfrm>
            <a:off x="688489" y="1930998"/>
            <a:ext cx="7702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Cards may also be added to an xml layout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Done by creating a </a:t>
            </a:r>
            <a:r>
              <a:rPr lang="en-US" sz="2400" dirty="0" err="1"/>
              <a:t>CardFrame</a:t>
            </a:r>
            <a:r>
              <a:rPr lang="en-US" sz="2400" dirty="0"/>
              <a:t> and then adding subsequent elements to that frame, such as a </a:t>
            </a:r>
            <a:r>
              <a:rPr lang="en-US" sz="2400" dirty="0" err="1"/>
              <a:t>textView</a:t>
            </a:r>
            <a:r>
              <a:rPr lang="en-US" sz="2400" dirty="0"/>
              <a:t> for a title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Can also use a </a:t>
            </a:r>
            <a:r>
              <a:rPr lang="en-US" sz="2400" dirty="0" err="1"/>
              <a:t>CardScrollView</a:t>
            </a:r>
            <a:r>
              <a:rPr lang="en-US" sz="2400" dirty="0"/>
              <a:t> to detect which type of watch face is being used and display the frame appropriately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87" y="4448287"/>
            <a:ext cx="4373367" cy="21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Buttons and Confirmations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Buttons are when a user is prompted to take action on a notification: Causes a specific action to be executed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See original Android Wear lecture for more information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Action confirmations allow the user to act upon an action that is about to be executed by an Action button.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picture on the right shows off a confirmation that</a:t>
            </a:r>
          </a:p>
          <a:p>
            <a:pPr marL="457200" lvl="1" indent="0">
              <a:buNone/>
            </a:pPr>
            <a:r>
              <a:rPr lang="en-US" dirty="0"/>
              <a:t>	allows the user to cancel the action before it begins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38" y="2398212"/>
            <a:ext cx="1390660" cy="1395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67" y="4796911"/>
            <a:ext cx="1957402" cy="19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 Confirmation 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users cancel an action that they just performed</a:t>
            </a:r>
          </a:p>
          <a:p>
            <a:r>
              <a:rPr lang="en-US" dirty="0"/>
              <a:t>When an action is performed, an app shows a button to cancel the action with a timer animation, and begins the timer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 is notified if thee action is cancelled and when the timer expires</a:t>
            </a:r>
          </a:p>
          <a:p>
            <a:r>
              <a:rPr lang="en-US" dirty="0"/>
              <a:t>Done by adding a &lt;</a:t>
            </a:r>
            <a:r>
              <a:rPr lang="en-US" dirty="0" err="1"/>
              <a:t>DelayedConfirmationView</a:t>
            </a:r>
            <a:r>
              <a:rPr lang="en-US" dirty="0"/>
              <a:t>&gt; to a layout and implementing the </a:t>
            </a:r>
            <a:r>
              <a:rPr lang="en-US" dirty="0" err="1"/>
              <a:t>DelayedConfirmationListener</a:t>
            </a:r>
            <a:r>
              <a:rPr lang="en-US" dirty="0"/>
              <a:t> interface in your activity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Contains methods </a:t>
            </a:r>
            <a:r>
              <a:rPr lang="en-US" dirty="0" err="1"/>
              <a:t>onTimerSelected</a:t>
            </a:r>
            <a:r>
              <a:rPr lang="en-US" dirty="0"/>
              <a:t> for when the user cancels the action, and </a:t>
            </a:r>
            <a:r>
              <a:rPr lang="en-US" dirty="0" err="1"/>
              <a:t>onTimerFinished</a:t>
            </a:r>
            <a:r>
              <a:rPr lang="en-US" dirty="0"/>
              <a:t> for when the timer runs out</a:t>
            </a:r>
          </a:p>
        </p:txBody>
      </p:sp>
    </p:spTree>
    <p:extLst>
      <p:ext uri="{BB962C8B-B14F-4D97-AF65-F5344CB8AC3E}">
        <p14:creationId xmlns:p14="http://schemas.microsoft.com/office/powerpoint/2010/main" val="36643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Confirmation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animation that shows once a user completes an action in your application</a:t>
            </a:r>
          </a:p>
          <a:p>
            <a:r>
              <a:rPr lang="en-US" dirty="0"/>
              <a:t>Done by creating an intent in your activity that starts </a:t>
            </a:r>
            <a:r>
              <a:rPr lang="en-US" dirty="0" err="1"/>
              <a:t>ConfirmationActivity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You may also add an intent extra, EXTRA_ANIMATION_TYPE to have the animation be a specific one, such as a SUCCESS_ANIMATION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627" y="4615978"/>
            <a:ext cx="2200373" cy="2257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0" y="4615978"/>
            <a:ext cx="7508838" cy="18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Android’s training site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http://developer.android.com/training/building-wearables.html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http://developer.android.com/training/wearables/ui/confirm.html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developer.android.com/training/wearables/ui/cards.html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developer.android.com/training/wearables/watch-faces/configuration.html#Listener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developer.android.com/training/wearables/apps/always-on.html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developer.android.com/samples/WatchFace/index.html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developer.android.com/training/wearables/data-layer/events.html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stackoverflow.com/questions/27538742/adding-a-simple-toggle-configuration-for-watch-face-android-wear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developer.android.com/training/wearables/data-layer/data-items.html</a:t>
            </a:r>
            <a:r>
              <a:rPr lang="en-US" dirty="0" smtClean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378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Wingdings</vt:lpstr>
      <vt:lpstr>Office Theme</vt:lpstr>
      <vt:lpstr>Cosc 5/4735</vt:lpstr>
      <vt:lpstr>What is covered</vt:lpstr>
      <vt:lpstr>Custom Cards</vt:lpstr>
      <vt:lpstr>Card Fragment</vt:lpstr>
      <vt:lpstr>Adding Cards to a Layout</vt:lpstr>
      <vt:lpstr>Action Buttons and Confirmations</vt:lpstr>
      <vt:lpstr>Auto Confirmation Timers</vt:lpstr>
      <vt:lpstr>Confirmation Animations</vt:lpstr>
      <vt:lpstr>    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5/4735</dc:title>
  <dc:creator>Jay Bishop</dc:creator>
  <cp:lastModifiedBy>Jay Bishop</cp:lastModifiedBy>
  <cp:revision>39</cp:revision>
  <dcterms:created xsi:type="dcterms:W3CDTF">2016-04-24T04:35:44Z</dcterms:created>
  <dcterms:modified xsi:type="dcterms:W3CDTF">2016-04-25T05:25:18Z</dcterms:modified>
</cp:coreProperties>
</file>