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BFF92-7924-405A-9F38-D41891E0DC1D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BB14-BFFB-4CF4-AC04-33074BE6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Cosc</a:t>
            </a:r>
            <a:r>
              <a:rPr lang="en-US" dirty="0" smtClean="0"/>
              <a:t> 5/4735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Wear 2.0</a:t>
            </a:r>
          </a:p>
          <a:p>
            <a:r>
              <a:rPr lang="en-US" dirty="0" smtClean="0"/>
              <a:t>By: Brant Dolling, Kegan </a:t>
            </a:r>
            <a:r>
              <a:rPr lang="en-US" dirty="0" err="1" smtClean="0"/>
              <a:t>McIlwaine</a:t>
            </a:r>
            <a:r>
              <a:rPr lang="en-US" dirty="0" smtClean="0"/>
              <a:t>, Jay Bishop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Cosc 5/4735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5/4735</dc:title>
  <dc:creator>Jay Bishop</dc:creator>
  <cp:lastModifiedBy>Jay Bishop</cp:lastModifiedBy>
  <cp:revision>1</cp:revision>
  <dcterms:created xsi:type="dcterms:W3CDTF">2016-04-24T04:35:44Z</dcterms:created>
  <dcterms:modified xsi:type="dcterms:W3CDTF">2016-04-24T04:37:08Z</dcterms:modified>
</cp:coreProperties>
</file>