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7" r:id="rId5"/>
    <p:sldId id="266" r:id="rId6"/>
    <p:sldId id="267" r:id="rId7"/>
    <p:sldId id="258" r:id="rId8"/>
    <p:sldId id="259" r:id="rId9"/>
    <p:sldId id="260" r:id="rId10"/>
    <p:sldId id="265" r:id="rId11"/>
    <p:sldId id="261" r:id="rId12"/>
    <p:sldId id="262" r:id="rId13"/>
    <p:sldId id="263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DRANSH ." userId="e0e4130daf493a2b" providerId="LiveId" clId="{BD229892-1A20-4852-98C4-F56CC1B8E666}"/>
    <pc:docChg chg="undo custSel addSld modSld">
      <pc:chgData name="RUDRANSH ." userId="e0e4130daf493a2b" providerId="LiveId" clId="{BD229892-1A20-4852-98C4-F56CC1B8E666}" dt="2024-06-25T07:37:01.022" v="524" actId="1076"/>
      <pc:docMkLst>
        <pc:docMk/>
      </pc:docMkLst>
      <pc:sldChg chg="addSp delSp modSp mod">
        <pc:chgData name="RUDRANSH ." userId="e0e4130daf493a2b" providerId="LiveId" clId="{BD229892-1A20-4852-98C4-F56CC1B8E666}" dt="2024-06-25T07:16:46.862" v="72" actId="478"/>
        <pc:sldMkLst>
          <pc:docMk/>
          <pc:sldMk cId="4043737824" sldId="257"/>
        </pc:sldMkLst>
        <pc:picChg chg="add del">
          <ac:chgData name="RUDRANSH ." userId="e0e4130daf493a2b" providerId="LiveId" clId="{BD229892-1A20-4852-98C4-F56CC1B8E666}" dt="2024-06-25T07:16:46.862" v="72" actId="478"/>
          <ac:picMkLst>
            <pc:docMk/>
            <pc:sldMk cId="4043737824" sldId="257"/>
            <ac:picMk id="7" creationId="{D624C52C-3D1A-4082-BE3B-DC89E1E29B3F}"/>
          </ac:picMkLst>
        </pc:picChg>
        <pc:picChg chg="add del mod">
          <ac:chgData name="RUDRANSH ." userId="e0e4130daf493a2b" providerId="LiveId" clId="{BD229892-1A20-4852-98C4-F56CC1B8E666}" dt="2024-06-25T07:16:46.410" v="71"/>
          <ac:picMkLst>
            <pc:docMk/>
            <pc:sldMk cId="4043737824" sldId="257"/>
            <ac:picMk id="1026" creationId="{5B62695A-DEE2-4BF1-85D5-BBE798D29C91}"/>
          </ac:picMkLst>
        </pc:picChg>
      </pc:sldChg>
      <pc:sldChg chg="modSp mod">
        <pc:chgData name="RUDRANSH ." userId="e0e4130daf493a2b" providerId="LiveId" clId="{BD229892-1A20-4852-98C4-F56CC1B8E666}" dt="2024-06-25T07:29:17.635" v="340" actId="27636"/>
        <pc:sldMkLst>
          <pc:docMk/>
          <pc:sldMk cId="191714609" sldId="258"/>
        </pc:sldMkLst>
        <pc:spChg chg="mod">
          <ac:chgData name="RUDRANSH ." userId="e0e4130daf493a2b" providerId="LiveId" clId="{BD229892-1A20-4852-98C4-F56CC1B8E666}" dt="2024-06-25T07:29:17.635" v="340" actId="27636"/>
          <ac:spMkLst>
            <pc:docMk/>
            <pc:sldMk cId="191714609" sldId="258"/>
            <ac:spMk id="3" creationId="{255E1F2F-E259-4EA8-9FFD-3A10AF541859}"/>
          </ac:spMkLst>
        </pc:spChg>
      </pc:sldChg>
      <pc:sldChg chg="addSp delSp modSp add mod setBg">
        <pc:chgData name="RUDRANSH ." userId="e0e4130daf493a2b" providerId="LiveId" clId="{BD229892-1A20-4852-98C4-F56CC1B8E666}" dt="2024-06-25T07:37:01.022" v="524" actId="1076"/>
        <pc:sldMkLst>
          <pc:docMk/>
          <pc:sldMk cId="1788005581" sldId="266"/>
        </pc:sldMkLst>
        <pc:spChg chg="mod">
          <ac:chgData name="RUDRANSH ." userId="e0e4130daf493a2b" providerId="LiveId" clId="{BD229892-1A20-4852-98C4-F56CC1B8E666}" dt="2024-06-25T07:36:19.572" v="517" actId="14100"/>
          <ac:spMkLst>
            <pc:docMk/>
            <pc:sldMk cId="1788005581" sldId="266"/>
            <ac:spMk id="2" creationId="{78FD68DA-43BA-4508-8DE2-BA9BB7B2FA5B}"/>
          </ac:spMkLst>
        </pc:spChg>
        <pc:spChg chg="add mod">
          <ac:chgData name="RUDRANSH ." userId="e0e4130daf493a2b" providerId="LiveId" clId="{BD229892-1A20-4852-98C4-F56CC1B8E666}" dt="2024-06-25T07:37:01.022" v="524" actId="1076"/>
          <ac:spMkLst>
            <pc:docMk/>
            <pc:sldMk cId="1788005581" sldId="266"/>
            <ac:spMk id="6" creationId="{FDF5B807-CC8A-4560-9C2F-223D5FA99535}"/>
          </ac:spMkLst>
        </pc:spChg>
        <pc:picChg chg="del">
          <ac:chgData name="RUDRANSH ." userId="e0e4130daf493a2b" providerId="LiveId" clId="{BD229892-1A20-4852-98C4-F56CC1B8E666}" dt="2024-06-25T07:11:56.580" v="15" actId="478"/>
          <ac:picMkLst>
            <pc:docMk/>
            <pc:sldMk cId="1788005581" sldId="266"/>
            <ac:picMk id="7" creationId="{D624C52C-3D1A-4082-BE3B-DC89E1E29B3F}"/>
          </ac:picMkLst>
        </pc:picChg>
        <pc:picChg chg="add mod">
          <ac:chgData name="RUDRANSH ." userId="e0e4130daf493a2b" providerId="LiveId" clId="{BD229892-1A20-4852-98C4-F56CC1B8E666}" dt="2024-06-25T07:17:36.884" v="85" actId="1076"/>
          <ac:picMkLst>
            <pc:docMk/>
            <pc:sldMk cId="1788005581" sldId="266"/>
            <ac:picMk id="2050" creationId="{3842791C-9402-4665-9479-67E363704671}"/>
          </ac:picMkLst>
        </pc:picChg>
      </pc:sldChg>
      <pc:sldChg chg="addSp delSp modSp add mod">
        <pc:chgData name="RUDRANSH ." userId="e0e4130daf493a2b" providerId="LiveId" clId="{BD229892-1A20-4852-98C4-F56CC1B8E666}" dt="2024-06-25T07:34:23.878" v="499" actId="478"/>
        <pc:sldMkLst>
          <pc:docMk/>
          <pc:sldMk cId="2414671081" sldId="267"/>
        </pc:sldMkLst>
        <pc:spChg chg="del mod">
          <ac:chgData name="RUDRANSH ." userId="e0e4130daf493a2b" providerId="LiveId" clId="{BD229892-1A20-4852-98C4-F56CC1B8E666}" dt="2024-06-25T07:30:59.287" v="416" actId="478"/>
          <ac:spMkLst>
            <pc:docMk/>
            <pc:sldMk cId="2414671081" sldId="267"/>
            <ac:spMk id="2" creationId="{78FD68DA-43BA-4508-8DE2-BA9BB7B2FA5B}"/>
          </ac:spMkLst>
        </pc:spChg>
        <pc:spChg chg="del mod">
          <ac:chgData name="RUDRANSH ." userId="e0e4130daf493a2b" providerId="LiveId" clId="{BD229892-1A20-4852-98C4-F56CC1B8E666}" dt="2024-06-25T07:34:15.964" v="498" actId="478"/>
          <ac:spMkLst>
            <pc:docMk/>
            <pc:sldMk cId="2414671081" sldId="267"/>
            <ac:spMk id="3" creationId="{A8E9CFF2-3777-4FF4-A759-8491175B0B7C}"/>
          </ac:spMkLst>
        </pc:spChg>
        <pc:spChg chg="add mod">
          <ac:chgData name="RUDRANSH ." userId="e0e4130daf493a2b" providerId="LiveId" clId="{BD229892-1A20-4852-98C4-F56CC1B8E666}" dt="2024-06-25T07:33:00.248" v="479" actId="14100"/>
          <ac:spMkLst>
            <pc:docMk/>
            <pc:sldMk cId="2414671081" sldId="267"/>
            <ac:spMk id="5" creationId="{7E7202E9-1311-4A99-BEFB-7A262AA6AB6C}"/>
          </ac:spMkLst>
        </pc:spChg>
        <pc:spChg chg="add mod">
          <ac:chgData name="RUDRANSH ." userId="e0e4130daf493a2b" providerId="LiveId" clId="{BD229892-1A20-4852-98C4-F56CC1B8E666}" dt="2024-06-25T07:32:26.184" v="474" actId="1076"/>
          <ac:spMkLst>
            <pc:docMk/>
            <pc:sldMk cId="2414671081" sldId="267"/>
            <ac:spMk id="6" creationId="{D581AB07-80B2-4DCA-8A1F-2941C1C745C5}"/>
          </ac:spMkLst>
        </pc:spChg>
        <pc:spChg chg="add del mod">
          <ac:chgData name="RUDRANSH ." userId="e0e4130daf493a2b" providerId="LiveId" clId="{BD229892-1A20-4852-98C4-F56CC1B8E666}" dt="2024-06-25T07:31:06.221" v="417" actId="478"/>
          <ac:spMkLst>
            <pc:docMk/>
            <pc:sldMk cId="2414671081" sldId="267"/>
            <ac:spMk id="7" creationId="{26ECF353-6B59-4958-AB48-5C37D60D46B6}"/>
          </ac:spMkLst>
        </pc:spChg>
        <pc:spChg chg="add del mod">
          <ac:chgData name="RUDRANSH ." userId="e0e4130daf493a2b" providerId="LiveId" clId="{BD229892-1A20-4852-98C4-F56CC1B8E666}" dt="2024-06-25T07:34:23.878" v="499" actId="478"/>
          <ac:spMkLst>
            <pc:docMk/>
            <pc:sldMk cId="2414671081" sldId="267"/>
            <ac:spMk id="9" creationId="{9406375C-6212-4B6C-BB74-5CD3772C49CF}"/>
          </ac:spMkLst>
        </pc:spChg>
        <pc:picChg chg="mod">
          <ac:chgData name="RUDRANSH ." userId="e0e4130daf493a2b" providerId="LiveId" clId="{BD229892-1A20-4852-98C4-F56CC1B8E666}" dt="2024-06-25T07:26:45.475" v="275" actId="1076"/>
          <ac:picMkLst>
            <pc:docMk/>
            <pc:sldMk cId="2414671081" sldId="267"/>
            <ac:picMk id="2050" creationId="{3842791C-9402-4665-9479-67E363704671}"/>
          </ac:picMkLst>
        </pc:picChg>
      </pc:sldChg>
      <pc:sldChg chg="delSp modSp add mod">
        <pc:chgData name="RUDRANSH ." userId="e0e4130daf493a2b" providerId="LiveId" clId="{BD229892-1A20-4852-98C4-F56CC1B8E666}" dt="2024-06-25T07:34:00.203" v="495" actId="14838"/>
        <pc:sldMkLst>
          <pc:docMk/>
          <pc:sldMk cId="1985302530" sldId="268"/>
        </pc:sldMkLst>
        <pc:spChg chg="mod">
          <ac:chgData name="RUDRANSH ." userId="e0e4130daf493a2b" providerId="LiveId" clId="{BD229892-1A20-4852-98C4-F56CC1B8E666}" dt="2024-06-25T07:34:00.203" v="495" actId="14838"/>
          <ac:spMkLst>
            <pc:docMk/>
            <pc:sldMk cId="1985302530" sldId="268"/>
            <ac:spMk id="2" creationId="{17430276-9127-44E2-A4C6-1ACD87FF8A2B}"/>
          </ac:spMkLst>
        </pc:spChg>
        <pc:picChg chg="del">
          <ac:chgData name="RUDRANSH ." userId="e0e4130daf493a2b" providerId="LiveId" clId="{BD229892-1A20-4852-98C4-F56CC1B8E666}" dt="2024-06-25T07:33:13.384" v="481" actId="478"/>
          <ac:picMkLst>
            <pc:docMk/>
            <pc:sldMk cId="1985302530" sldId="268"/>
            <ac:picMk id="4" creationId="{1009A560-5582-4FBF-8A18-81E7575CC9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84DA70-C731-4C70-880D-CCD4705E623C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048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050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4376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257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771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427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09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87DA83-5663-4C9C-B9AA-0B40A3DAFF81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9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669AF7-7BEB-44E4-9852-375E34362B5B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3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3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9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4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3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9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25" y="2173087"/>
            <a:ext cx="5351929" cy="1452279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spc="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</a:rPr>
              <a:t>Vishwa General Store </a:t>
            </a:r>
            <a:br>
              <a:rPr lang="en-US" sz="3600" b="1" spc="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b="1" spc="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</a:rPr>
              <a:t>Report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3659" y="6441143"/>
            <a:ext cx="3316941" cy="416857"/>
          </a:xfrm>
        </p:spPr>
        <p:txBody>
          <a:bodyPr>
            <a:normAutofit fontScale="850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cap="none" spc="0" dirty="0">
                <a:ln/>
                <a:solidFill>
                  <a:schemeClr val="accent5">
                    <a:lumMod val="75000"/>
                  </a:schemeClr>
                </a:solidFill>
              </a:rPr>
              <a:t>Author: Mr. Jay </a:t>
            </a:r>
            <a:r>
              <a:rPr lang="en-US" b="1" cap="none" spc="0" dirty="0">
                <a:ln/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2400" b="1" cap="none" spc="0" dirty="0">
                <a:ln/>
                <a:solidFill>
                  <a:schemeClr val="accent5">
                    <a:lumMod val="75000"/>
                  </a:schemeClr>
                </a:solidFill>
              </a:rPr>
              <a:t>havan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4C52C-3D1A-4082-BE3B-DC89E1E29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7" b="5698"/>
          <a:stretch/>
        </p:blipFill>
        <p:spPr>
          <a:xfrm>
            <a:off x="6041935" y="564776"/>
            <a:ext cx="6150065" cy="39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0276-9127-44E2-A4C6-1ACD87FF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8310"/>
            <a:ext cx="10058400" cy="80260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Orders: Channels</a:t>
            </a:r>
            <a:endParaRPr lang="en-US" b="1" cap="none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8209A-0437-4CBA-8D39-5CEC09979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835"/>
            <a:ext cx="12192000" cy="54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0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0276-9127-44E2-A4C6-1ACD87FF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3497"/>
            <a:ext cx="10058400" cy="80260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Report</a:t>
            </a:r>
            <a:endParaRPr lang="en-US" b="1" cap="none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9A560-5582-4FBF-8A18-81E7575CC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106"/>
            <a:ext cx="12192000" cy="57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5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0276-9127-44E2-A4C6-1ACD87FF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929" y="2841544"/>
            <a:ext cx="10058400" cy="802609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i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530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705" y="1627093"/>
            <a:ext cx="5701554" cy="2918009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i="0" cap="none" dirty="0">
                <a:solidFill>
                  <a:schemeClr val="accent6"/>
                </a:solidFill>
                <a:effectLst/>
                <a:latin typeface="MS Reference Sans Serif" panose="020B0604030504040204" pitchFamily="34" charset="0"/>
              </a:rPr>
              <a:t>Vishwa store wants to create an annual sales report for 2023. So that, </a:t>
            </a:r>
            <a:r>
              <a:rPr lang="en-US" sz="2400" b="1" i="0" cap="none" dirty="0" err="1">
                <a:solidFill>
                  <a:schemeClr val="accent6"/>
                </a:solidFill>
                <a:effectLst/>
                <a:latin typeface="MS Reference Sans Serif" panose="020B0604030504040204" pitchFamily="34" charset="0"/>
              </a:rPr>
              <a:t>vishwa</a:t>
            </a:r>
            <a:r>
              <a:rPr lang="en-US" sz="2400" b="1" i="0" cap="none" dirty="0">
                <a:solidFill>
                  <a:schemeClr val="accent6"/>
                </a:solidFill>
                <a:effectLst/>
                <a:latin typeface="MS Reference Sans Serif" panose="020B0604030504040204" pitchFamily="34" charset="0"/>
              </a:rPr>
              <a:t> can understand their customers and grow more sales in 2024.</a:t>
            </a:r>
            <a:endParaRPr lang="en-US" sz="2000" b="1" spc="0" dirty="0">
              <a:ln/>
              <a:solidFill>
                <a:schemeClr val="accent6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3659" y="6441143"/>
            <a:ext cx="3316941" cy="416857"/>
          </a:xfrm>
        </p:spPr>
        <p:txBody>
          <a:bodyPr>
            <a:normAutofit fontScale="850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cap="none" spc="0" dirty="0">
                <a:ln/>
                <a:solidFill>
                  <a:schemeClr val="accent5">
                    <a:lumMod val="75000"/>
                  </a:schemeClr>
                </a:solidFill>
              </a:rPr>
              <a:t>Author: Mr. Jay </a:t>
            </a:r>
            <a:r>
              <a:rPr lang="en-US" b="1" cap="none" spc="0" dirty="0">
                <a:ln/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2400" b="1" cap="none" spc="0" dirty="0">
                <a:ln/>
                <a:solidFill>
                  <a:schemeClr val="accent5">
                    <a:lumMod val="75000"/>
                  </a:schemeClr>
                </a:solidFill>
              </a:rPr>
              <a:t>havan</a:t>
            </a:r>
          </a:p>
        </p:txBody>
      </p:sp>
      <p:pic>
        <p:nvPicPr>
          <p:cNvPr id="2050" name="Picture 2" descr="See related image detail. Free Vector | Breakfast compositions set | Phone wallpaper boho, Vector ...">
            <a:extLst>
              <a:ext uri="{FF2B5EF4-FFF2-40B4-BE49-F238E27FC236}">
                <a16:creationId xmlns:a16="http://schemas.microsoft.com/office/drawing/2014/main" id="{3842791C-9402-4665-9479-67E363704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5" b="8916"/>
          <a:stretch/>
        </p:blipFill>
        <p:spPr bwMode="auto">
          <a:xfrm>
            <a:off x="815787" y="1452740"/>
            <a:ext cx="4011706" cy="333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F5B807-CC8A-4560-9C2F-223D5FA99535}"/>
              </a:ext>
            </a:extLst>
          </p:cNvPr>
          <p:cNvSpPr txBox="1">
            <a:spLocks/>
          </p:cNvSpPr>
          <p:nvPr/>
        </p:nvSpPr>
        <p:spPr>
          <a:xfrm>
            <a:off x="6239435" y="726142"/>
            <a:ext cx="5275730" cy="1143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ln/>
                <a:solidFill>
                  <a:schemeClr val="accent2">
                    <a:lumMod val="60000"/>
                    <a:lumOff val="40000"/>
                  </a:schemeClr>
                </a:solidFill>
              </a:rPr>
              <a:t>Objectives</a:t>
            </a:r>
            <a:br>
              <a:rPr lang="en-US" sz="3600" b="1" dirty="0">
                <a:ln/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sz="2000" b="1" dirty="0">
              <a:ln/>
              <a:solidFill>
                <a:schemeClr val="accent6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0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related image detail. Free Vector | Breakfast compositions set | Phone wallpaper boho, Vector ...">
            <a:extLst>
              <a:ext uri="{FF2B5EF4-FFF2-40B4-BE49-F238E27FC236}">
                <a16:creationId xmlns:a16="http://schemas.microsoft.com/office/drawing/2014/main" id="{3842791C-9402-4665-9479-67E363704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5" b="8916"/>
          <a:stretch/>
        </p:blipFill>
        <p:spPr bwMode="auto">
          <a:xfrm>
            <a:off x="815787" y="1452740"/>
            <a:ext cx="4011706" cy="333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7202E9-1311-4A99-BEFB-7A262AA6AB6C}"/>
              </a:ext>
            </a:extLst>
          </p:cNvPr>
          <p:cNvSpPr txBox="1">
            <a:spLocks/>
          </p:cNvSpPr>
          <p:nvPr/>
        </p:nvSpPr>
        <p:spPr>
          <a:xfrm>
            <a:off x="6822138" y="141193"/>
            <a:ext cx="4751293" cy="105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u="sng" dirty="0" err="1">
                <a:ln/>
                <a:solidFill>
                  <a:schemeClr val="accent2">
                    <a:lumMod val="60000"/>
                    <a:lumOff val="40000"/>
                  </a:schemeClr>
                </a:solidFill>
              </a:rPr>
              <a:t>sTEPS</a:t>
            </a:r>
            <a:r>
              <a:rPr lang="en-US" sz="3600" b="1" dirty="0">
                <a:ln/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endParaRPr lang="en-US" sz="2000" dirty="0">
              <a:ln/>
              <a:solidFill>
                <a:schemeClr val="accent2">
                  <a:lumMod val="60000"/>
                  <a:lumOff val="40000"/>
                </a:schemeClr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581AB07-80B2-4DCA-8A1F-2941C1C745C5}"/>
              </a:ext>
            </a:extLst>
          </p:cNvPr>
          <p:cNvSpPr txBox="1">
            <a:spLocks/>
          </p:cNvSpPr>
          <p:nvPr/>
        </p:nvSpPr>
        <p:spPr>
          <a:xfrm>
            <a:off x="6822139" y="1667435"/>
            <a:ext cx="5912225" cy="430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i="0" cap="none" dirty="0">
                <a:solidFill>
                  <a:schemeClr val="accent4">
                    <a:lumMod val="50000"/>
                  </a:schemeClr>
                </a:solidFill>
                <a:latin typeface="MS Reference Sans Serif" panose="020B0604030504040204" pitchFamily="34" charset="0"/>
              </a:rPr>
              <a:t>IMPORTING DATA SET</a:t>
            </a:r>
            <a:r>
              <a:rPr lang="en-US" dirty="0">
                <a:solidFill>
                  <a:srgbClr val="002060"/>
                </a:solidFill>
                <a:latin typeface="Roboto" panose="020B0604020202020204" pitchFamily="2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cap="none" dirty="0">
                <a:solidFill>
                  <a:schemeClr val="accent4">
                    <a:lumMod val="50000"/>
                  </a:schemeClr>
                </a:solidFill>
                <a:latin typeface="MS Reference Sans Serif" panose="020B0604030504040204" pitchFamily="34" charset="0"/>
              </a:rPr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cap="none" dirty="0">
                <a:solidFill>
                  <a:schemeClr val="accent4">
                    <a:lumMod val="50000"/>
                  </a:schemeClr>
                </a:solidFill>
                <a:latin typeface="MS Reference Sans Serif" panose="020B0604030504040204" pitchFamily="34" charset="0"/>
              </a:rPr>
              <a:t>DATAPROCESSING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cap="none" dirty="0">
                <a:solidFill>
                  <a:schemeClr val="accent4">
                    <a:lumMod val="50000"/>
                  </a:schemeClr>
                </a:solidFill>
                <a:latin typeface="MS Reference Sans Serif" panose="020B0604030504040204" pitchFamily="34" charset="0"/>
              </a:rPr>
              <a:t>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cap="none" dirty="0">
                <a:solidFill>
                  <a:schemeClr val="accent4">
                    <a:lumMod val="50000"/>
                  </a:schemeClr>
                </a:solidFill>
                <a:latin typeface="MS Reference Sans Serif" panose="020B0604030504040204" pitchFamily="34" charset="0"/>
              </a:rPr>
              <a:t>DASHBOARD CREATION</a:t>
            </a:r>
            <a:endParaRPr lang="en-US" dirty="0">
              <a:solidFill>
                <a:srgbClr val="002060"/>
              </a:solidFill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7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1890" y="215154"/>
            <a:ext cx="6884894" cy="1143000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b="1" i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094" y="1465728"/>
            <a:ext cx="10179424" cy="447787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Roboto" panose="020B0604020202020204" pitchFamily="2" charset="0"/>
              </a:rPr>
              <a:t>Compare the sales and orders using single chart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Roboto" panose="020B0604020202020204" pitchFamily="2" charset="0"/>
              </a:rPr>
              <a:t>Which month got the highest sales and orders?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Roboto" panose="020B0604020202020204" pitchFamily="2" charset="0"/>
              </a:rPr>
              <a:t>Who purchased more- men or women in 2022?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Roboto" panose="020B0604020202020204" pitchFamily="2" charset="0"/>
              </a:rPr>
              <a:t>What are different order status in 2022?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Roboto" panose="020B0604020202020204" pitchFamily="2" charset="0"/>
              </a:rPr>
              <a:t>List top 10 states contributing to the sales?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Roboto" panose="020B0604020202020204" pitchFamily="2" charset="0"/>
              </a:rPr>
              <a:t>Relation between age and gender based on number of orders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Roboto" panose="020B0604020202020204" pitchFamily="2" charset="0"/>
              </a:rPr>
              <a:t>Which channel is contributing to maximum sales?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Roboto" panose="020B0604020202020204" pitchFamily="2" charset="0"/>
              </a:rPr>
              <a:t>Highest selling category?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0276-9127-44E2-A4C6-1ACD87FF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8310"/>
            <a:ext cx="10058400" cy="80260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Vs Sales</a:t>
            </a:r>
            <a:endParaRPr lang="en-US" b="1" cap="none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03F246-9480-4336-9360-4147B5D91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014"/>
            <a:ext cx="12192000" cy="54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6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0276-9127-44E2-A4C6-1ACD87FF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8310"/>
            <a:ext cx="10058400" cy="80260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Status</a:t>
            </a:r>
            <a:endParaRPr lang="en-US" b="1" cap="none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FB8B6-95F8-460E-B739-2B93749D7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324"/>
            <a:ext cx="12192000" cy="540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9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0276-9127-44E2-A4C6-1ACD87FF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2438"/>
            <a:ext cx="10058400" cy="80260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Sales: Men Vs Women</a:t>
            </a:r>
            <a:endParaRPr lang="en-US" b="1" cap="none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C5A76-66F1-4134-814C-07BA4256B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85047"/>
            <a:ext cx="1233095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0276-9127-44E2-A4C6-1ACD87FF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8310"/>
            <a:ext cx="10058400" cy="80260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Sales: Top 5 Sales</a:t>
            </a:r>
            <a:endParaRPr lang="en-US" b="1" cap="none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B07DD-E632-4E76-8170-8DAAF2F17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148"/>
            <a:ext cx="12192000" cy="54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1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0276-9127-44E2-A4C6-1ACD87FF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8310"/>
            <a:ext cx="10058400" cy="80260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Orders: Age Vs Gender</a:t>
            </a:r>
            <a:endParaRPr lang="en-US" b="1" cap="none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A4DCE-5053-45F4-BC61-B98DD2BF2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54"/>
            <a:ext cx="12192000" cy="54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001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</TotalTime>
  <Words>153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MS Reference Sans Serif</vt:lpstr>
      <vt:lpstr>Roboto</vt:lpstr>
      <vt:lpstr>Wingdings</vt:lpstr>
      <vt:lpstr>Vapor Trail</vt:lpstr>
      <vt:lpstr>Vishwa General Store  Report 2023</vt:lpstr>
      <vt:lpstr>Vishwa store wants to create an annual sales report for 2023. So that, vishwa can understand their customers and grow more sales in 2024.</vt:lpstr>
      <vt:lpstr>PowerPoint Presentation</vt:lpstr>
      <vt:lpstr>Sample Questions</vt:lpstr>
      <vt:lpstr>Order Vs Sales</vt:lpstr>
      <vt:lpstr>Order Status</vt:lpstr>
      <vt:lpstr>Sales: Men Vs Women</vt:lpstr>
      <vt:lpstr>Sales: Top 5 Sales</vt:lpstr>
      <vt:lpstr>Orders: Age Vs Gender</vt:lpstr>
      <vt:lpstr>Orders: Channels</vt:lpstr>
      <vt:lpstr>Total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Vishwa General Store  Report 2023</dc:title>
  <dc:creator>RUDRANSH .</dc:creator>
  <cp:lastModifiedBy>RUDRANSH .</cp:lastModifiedBy>
  <cp:revision>8</cp:revision>
  <dcterms:created xsi:type="dcterms:W3CDTF">2024-06-25T06:15:03Z</dcterms:created>
  <dcterms:modified xsi:type="dcterms:W3CDTF">2024-06-25T07:37:13Z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