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1" r:id="rId11"/>
    <p:sldId id="265" r:id="rId12"/>
    <p:sldId id="267" r:id="rId13"/>
    <p:sldId id="268" r:id="rId14"/>
    <p:sldId id="269" r:id="rId15"/>
    <p:sldId id="270" r:id="rId16"/>
    <p:sldId id="279" r:id="rId17"/>
    <p:sldId id="280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1" r:id="rId26"/>
    <p:sldId id="282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rst time" id="{73A8BF21-39B4-407F-AF43-207B94F58CE0}">
          <p14:sldIdLst>
            <p14:sldId id="256"/>
            <p14:sldId id="257"/>
            <p14:sldId id="258"/>
            <p14:sldId id="259"/>
            <p14:sldId id="260"/>
          </p14:sldIdLst>
        </p14:section>
        <p14:section name="Second time" id="{EB89EE56-1D69-4923-BB08-C54C1F7A95DA}">
          <p14:sldIdLst>
            <p14:sldId id="262"/>
            <p14:sldId id="263"/>
            <p14:sldId id="264"/>
            <p14:sldId id="266"/>
            <p14:sldId id="261"/>
            <p14:sldId id="265"/>
            <p14:sldId id="267"/>
            <p14:sldId id="268"/>
            <p14:sldId id="269"/>
            <p14:sldId id="270"/>
          </p14:sldIdLst>
        </p14:section>
        <p14:section name="Third time 20mm" id="{1533BE6F-C724-4244-9C50-064A3049563D}">
          <p14:sldIdLst>
            <p14:sldId id="279"/>
            <p14:sldId id="280"/>
            <p14:sldId id="272"/>
            <p14:sldId id="273"/>
            <p14:sldId id="274"/>
            <p14:sldId id="275"/>
            <p14:sldId id="276"/>
            <p14:sldId id="277"/>
            <p14:sldId id="278"/>
            <p14:sldId id="281"/>
          </p14:sldIdLst>
        </p14:section>
        <p14:section name="Fourth" id="{DB29DAED-986D-4E0C-8353-51E7A95CDFA7}">
          <p14:sldIdLst>
            <p14:sldId id="282"/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6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260BEB-5887-4511-9B11-075A75CB20DB}" type="datetimeFigureOut">
              <a:rPr lang="zh-TW" altLang="en-US" smtClean="0"/>
              <a:t>2024/4/9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5A8402-08FA-48F3-B45B-0C44E8F09D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3568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F31ED2-436A-4A73-9B4B-30216BFF90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01FF769-9573-4C09-8F73-2D2022E7B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803342-A7A0-46C0-962C-9D416CC98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0504-D5EB-44CD-9EC1-2B1F7B9984D9}" type="datetimeFigureOut">
              <a:rPr lang="zh-TW" altLang="en-US" smtClean="0"/>
              <a:t>2024/4/9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F25300-669C-46B8-85A5-A5F412120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87DF1F-4EC2-482A-9A14-99AF37877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5063A-13AC-405F-A894-F46538882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0724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324B6B-C021-486D-A6F4-58CCF6133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5383791-FC01-433A-AFDB-790FF8BA6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48D767-0648-4CA5-9DC3-7C01239A5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0504-D5EB-44CD-9EC1-2B1F7B9984D9}" type="datetimeFigureOut">
              <a:rPr lang="zh-TW" altLang="en-US" smtClean="0"/>
              <a:t>2024/4/9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58E782-6D9B-4592-B6A1-325AC599B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0EFB2DB-3DF4-44E2-BBC5-4BBA47280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5063A-13AC-405F-A894-F46538882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2929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0601D29-D79B-4212-B71E-4D080E1B3C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24D6044-9EF2-4659-B6F9-F6F77BF37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25C6F5-2CD6-45F8-ADF6-37A3EF432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0504-D5EB-44CD-9EC1-2B1F7B9984D9}" type="datetimeFigureOut">
              <a:rPr lang="zh-TW" altLang="en-US" smtClean="0"/>
              <a:t>2024/4/9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798720-5524-439A-9349-46F67BDE9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1DEC4E-6E41-43DC-8AE8-0576F6E6A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5063A-13AC-405F-A894-F46538882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0095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4D327-DEA9-40D1-BB52-68903589A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8D31E7-5792-4F1D-BD40-1717DCAA1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23D122-4E0E-42DC-8266-89A956D9E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0504-D5EB-44CD-9EC1-2B1F7B9984D9}" type="datetimeFigureOut">
              <a:rPr lang="zh-TW" altLang="en-US" smtClean="0"/>
              <a:t>2024/4/9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D27CFE-4138-4F8D-9F5B-594F5BA93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702164-A62D-4969-82C2-47340504F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5063A-13AC-405F-A894-F46538882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6131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521A9D-9249-42B4-BAC1-E7E8CB847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5D14AAF-C0E2-408E-9FBE-6CF6F944F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C37748-8752-4CEA-9030-2B603858C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0504-D5EB-44CD-9EC1-2B1F7B9984D9}" type="datetimeFigureOut">
              <a:rPr lang="zh-TW" altLang="en-US" smtClean="0"/>
              <a:t>2024/4/9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FB128F-0AFC-4987-B17F-F63DA3BE3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E46697-E28A-49AF-9F4F-D2DC86718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5063A-13AC-405F-A894-F46538882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0383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85D154-9D7B-4054-A334-5F18DE02A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90749C-02CD-4FE0-9C94-8116DF61C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EEBD675-6C04-433B-A374-998F419E1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E239887-5C11-439A-873E-290A1C252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0504-D5EB-44CD-9EC1-2B1F7B9984D9}" type="datetimeFigureOut">
              <a:rPr lang="zh-TW" altLang="en-US" smtClean="0"/>
              <a:t>2024/4/9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2B694D2-08AD-4950-AB60-7C9C2E4E4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5416FA9-2C45-4BBC-A843-F8490BBD1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5063A-13AC-405F-A894-F46538882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6934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9CE77E-D00B-4C7C-87EE-915845EC0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CF44C42-09C7-4701-A54D-15CE75A03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E3EDFAC-35A9-4F94-81DB-3A547947E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3356007-9699-42C3-9CD6-28CFD0110F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6754D71-5C2A-4EF0-BE73-D995C80E7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75CC530-52DE-4D4D-9394-30D9D554F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0504-D5EB-44CD-9EC1-2B1F7B9984D9}" type="datetimeFigureOut">
              <a:rPr lang="zh-TW" altLang="en-US" smtClean="0"/>
              <a:t>2024/4/9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ACCB33F-EB24-4625-9690-DFB641F1B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E34A8A9-343E-4730-B605-9E61D2329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5063A-13AC-405F-A894-F46538882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9652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CDFC89-3508-49D8-955E-4D9643AB8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06419FD-8DA6-47BE-BC47-87766FDC7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0504-D5EB-44CD-9EC1-2B1F7B9984D9}" type="datetimeFigureOut">
              <a:rPr lang="zh-TW" altLang="en-US" smtClean="0"/>
              <a:t>2024/4/9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AC46BBE-06E4-4533-B797-4953E475C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48776BA-E391-416A-94B6-808F95F99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5063A-13AC-405F-A894-F46538882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4969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E044907-2D0F-4EC3-810E-D006FA14E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0504-D5EB-44CD-9EC1-2B1F7B9984D9}" type="datetimeFigureOut">
              <a:rPr lang="zh-TW" altLang="en-US" smtClean="0"/>
              <a:t>2024/4/9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C60A544-F87F-49D3-8A3C-805B13FD4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36812-2153-46DE-9DAA-0D587BB37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5063A-13AC-405F-A894-F46538882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1444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453FCD-9643-41C8-880A-04646522A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7604F8-CC2A-4468-8BD2-2F1BB637D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B6AF738-AD88-4C1F-9DFD-6D90B9892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A4FB3D7-72D3-4FAD-862B-485F25325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0504-D5EB-44CD-9EC1-2B1F7B9984D9}" type="datetimeFigureOut">
              <a:rPr lang="zh-TW" altLang="en-US" smtClean="0"/>
              <a:t>2024/4/9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D9E0AC9-D163-4BD4-863D-A992EA717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04BE274-DEC1-4E1C-A686-54B88C768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5063A-13AC-405F-A894-F46538882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2208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E76227-57EA-4977-AA96-095DB778A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0D05466-601E-47B3-91B9-F1010B2E4E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39623A4-1AFB-42ED-9C77-E0C3E4691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8EE1599-8339-46E5-A1DD-D9A4AB874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0504-D5EB-44CD-9EC1-2B1F7B9984D9}" type="datetimeFigureOut">
              <a:rPr lang="zh-TW" altLang="en-US" smtClean="0"/>
              <a:t>2024/4/9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E67602A-5975-4677-A340-7D5BA472A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D9E754D-5AEA-486C-84DA-63DDFE9A6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5063A-13AC-405F-A894-F46538882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1552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3CABFCE-C7AC-4260-A665-A3D43D13B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F43AC57-4852-4E59-B77F-703D6B3CC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1FCAF7-C671-45E1-9A2E-A93FA1301C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00504-D5EB-44CD-9EC1-2B1F7B9984D9}" type="datetimeFigureOut">
              <a:rPr lang="zh-TW" altLang="en-US" smtClean="0"/>
              <a:t>2024/4/9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DF99F4-B38B-46D9-B6AB-2B57FDE7E9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404DE8-1DD5-45F3-AB98-34356F7A38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5063A-13AC-405F-A894-F46538882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8401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5FE091-D381-4703-B274-0A45C835B2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1666"/>
            <a:ext cx="9144000" cy="1046163"/>
          </a:xfrm>
        </p:spPr>
        <p:txBody>
          <a:bodyPr/>
          <a:lstStyle/>
          <a:p>
            <a:r>
              <a:rPr lang="en-US" altLang="zh-TW" dirty="0"/>
              <a:t>¼</a:t>
            </a:r>
            <a:r>
              <a:rPr lang="zh-TW" altLang="en-US" dirty="0"/>
              <a:t> </a:t>
            </a:r>
            <a:r>
              <a:rPr lang="en-US" altLang="zh-TW" dirty="0"/>
              <a:t>cavity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E1ADC26-4ACF-4342-BF5C-861BB483A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6182" y="500703"/>
            <a:ext cx="2943636" cy="599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540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5505D469-4B30-4A2A-8D1A-133D85CB9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92" y="713976"/>
            <a:ext cx="9140157" cy="4726663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773B4077-F0AD-4458-9798-E3BCA36EB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7877" y="600039"/>
            <a:ext cx="4363708" cy="472666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F1B1F54-DEC5-49D3-A260-00509959BD68}"/>
              </a:ext>
            </a:extLst>
          </p:cNvPr>
          <p:cNvSpPr/>
          <p:nvPr/>
        </p:nvSpPr>
        <p:spPr>
          <a:xfrm>
            <a:off x="695571" y="6144024"/>
            <a:ext cx="5742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Formula: </a:t>
            </a:r>
            <a:r>
              <a:rPr lang="zh-TW" altLang="en-US" dirty="0"/>
              <a:t>https://www.youtube.com/watch?v=SxL0aghbkqI</a:t>
            </a:r>
          </a:p>
        </p:txBody>
      </p:sp>
    </p:spTree>
    <p:extLst>
      <p:ext uri="{BB962C8B-B14F-4D97-AF65-F5344CB8AC3E}">
        <p14:creationId xmlns:p14="http://schemas.microsoft.com/office/powerpoint/2010/main" val="118255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D08A160C-47B5-4E50-87B0-48FFED5AB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29" y="183833"/>
            <a:ext cx="5344271" cy="6296904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CEFE341A-537B-4BEF-BD71-EC8BA5EF2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618" y="307675"/>
            <a:ext cx="5439534" cy="604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895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008E1D0A-E938-41E7-9F83-5FBB83CEE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468" y="1254095"/>
            <a:ext cx="5455884" cy="3989577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3F142BF5-F55E-4F28-85F5-2FEF2ADF7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648" y="1614327"/>
            <a:ext cx="6128238" cy="362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062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6390349C-CE22-4C88-A2AE-A0F4D0379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927"/>
            <a:ext cx="8361485" cy="512888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861883C-EF88-4ED9-8ED1-06420803E2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821" y="1770052"/>
            <a:ext cx="6256392" cy="469229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6DB3461-930C-4AB4-A7B3-B8E29652371F}"/>
              </a:ext>
            </a:extLst>
          </p:cNvPr>
          <p:cNvSpPr/>
          <p:nvPr/>
        </p:nvSpPr>
        <p:spPr>
          <a:xfrm>
            <a:off x="8461017" y="4881146"/>
            <a:ext cx="34525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[{'Qc=': 225.10179437081274,</a:t>
            </a:r>
          </a:p>
          <a:p>
            <a:r>
              <a:rPr lang="zh-TW" altLang="en-US" dirty="0"/>
              <a:t>  'Qi=': 4027.1349945999114,</a:t>
            </a:r>
          </a:p>
          <a:p>
            <a:r>
              <a:rPr lang="zh-TW" altLang="en-US" dirty="0"/>
              <a:t>  'Ql=': 213.18552057336393},</a:t>
            </a:r>
          </a:p>
        </p:txBody>
      </p:sp>
    </p:spTree>
    <p:extLst>
      <p:ext uri="{BB962C8B-B14F-4D97-AF65-F5344CB8AC3E}">
        <p14:creationId xmlns:p14="http://schemas.microsoft.com/office/powerpoint/2010/main" val="3883655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A7715E1B-9732-47A5-A81B-F221B696C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019" y="2206925"/>
            <a:ext cx="6506483" cy="4448796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537B5DEB-DA70-4A35-B878-D4AA12104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18" y="0"/>
            <a:ext cx="5131897" cy="358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357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91501A6E-466B-4010-8338-1406CD2D49E8}"/>
              </a:ext>
            </a:extLst>
          </p:cNvPr>
          <p:cNvSpPr txBox="1"/>
          <p:nvPr/>
        </p:nvSpPr>
        <p:spPr>
          <a:xfrm>
            <a:off x="1916723" y="852854"/>
            <a:ext cx="66469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小結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金屬</a:t>
            </a:r>
            <a:r>
              <a:rPr lang="en-US" altLang="zh-TW" dirty="0"/>
              <a:t>:</a:t>
            </a:r>
            <a:r>
              <a:rPr lang="zh-TW" altLang="en-US" dirty="0"/>
              <a:t>無氧銅</a:t>
            </a:r>
            <a:r>
              <a:rPr lang="en-US" altLang="zh-TW" dirty="0"/>
              <a:t>(</a:t>
            </a:r>
            <a:r>
              <a:rPr lang="zh-TW" altLang="en-US" dirty="0"/>
              <a:t>換成鋁下低溫也行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¼</a:t>
            </a:r>
            <a:r>
              <a:rPr lang="zh-TW" altLang="en-US" dirty="0"/>
              <a:t> </a:t>
            </a:r>
            <a:r>
              <a:rPr lang="en-US" altLang="zh-TW" dirty="0"/>
              <a:t>lambda </a:t>
            </a:r>
            <a:r>
              <a:rPr lang="zh-TW" altLang="en-US" dirty="0"/>
              <a:t>金屬</a:t>
            </a:r>
            <a:r>
              <a:rPr lang="en-US" altLang="zh-TW" dirty="0"/>
              <a:t>: </a:t>
            </a:r>
            <a:r>
              <a:rPr lang="zh-TW" altLang="en-US" dirty="0"/>
              <a:t>長</a:t>
            </a:r>
            <a:r>
              <a:rPr lang="en-US" altLang="zh-TW" dirty="0"/>
              <a:t>:23mm,</a:t>
            </a:r>
            <a:r>
              <a:rPr lang="zh-TW" altLang="en-US" dirty="0"/>
              <a:t> 直徑</a:t>
            </a:r>
            <a:r>
              <a:rPr lang="en-US" altLang="zh-TW" dirty="0"/>
              <a:t>:3mm</a:t>
            </a:r>
          </a:p>
          <a:p>
            <a:r>
              <a:rPr lang="zh-TW" altLang="en-US" dirty="0"/>
              <a:t>中空</a:t>
            </a:r>
            <a:r>
              <a:rPr lang="en-US" altLang="zh-TW" dirty="0"/>
              <a:t>:</a:t>
            </a:r>
            <a:r>
              <a:rPr lang="zh-TW" altLang="en-US" dirty="0"/>
              <a:t> 長</a:t>
            </a:r>
            <a:r>
              <a:rPr lang="en-US" altLang="zh-TW" dirty="0"/>
              <a:t>:100mm, </a:t>
            </a:r>
            <a:r>
              <a:rPr lang="zh-TW" altLang="en-US" dirty="0"/>
              <a:t>直徑</a:t>
            </a:r>
            <a:r>
              <a:rPr lang="en-US" altLang="zh-TW" dirty="0"/>
              <a:t>10mm</a:t>
            </a:r>
          </a:p>
          <a:p>
            <a:r>
              <a:rPr lang="zh-TW" altLang="en-US" dirty="0"/>
              <a:t>第一個</a:t>
            </a:r>
            <a:r>
              <a:rPr lang="en-US" altLang="zh-TW" dirty="0"/>
              <a:t>mode:2.85GHz</a:t>
            </a:r>
          </a:p>
          <a:p>
            <a:r>
              <a:rPr lang="en-US" altLang="zh-TW" dirty="0"/>
              <a:t>Pin: </a:t>
            </a:r>
            <a:r>
              <a:rPr lang="zh-TW" altLang="en-US" dirty="0"/>
              <a:t>高</a:t>
            </a:r>
            <a:r>
              <a:rPr lang="en-US" altLang="zh-TW" dirty="0"/>
              <a:t>:21mm, </a:t>
            </a:r>
            <a:r>
              <a:rPr lang="zh-TW" altLang="en-US" dirty="0"/>
              <a:t>距離中心金屬</a:t>
            </a:r>
            <a:r>
              <a:rPr lang="en-US" altLang="zh-TW" dirty="0"/>
              <a:t>mm</a:t>
            </a:r>
          </a:p>
          <a:p>
            <a:endParaRPr lang="en-US" altLang="zh-TW" dirty="0"/>
          </a:p>
          <a:p>
            <a:r>
              <a:rPr lang="en-US" altLang="zh-TW" dirty="0" err="1"/>
              <a:t>Sma</a:t>
            </a:r>
            <a:r>
              <a:rPr lang="en-US" altLang="zh-TW" dirty="0"/>
              <a:t>: </a:t>
            </a:r>
            <a:r>
              <a:rPr lang="zh-TW" altLang="en-US" dirty="0"/>
              <a:t>去掉</a:t>
            </a:r>
            <a:r>
              <a:rPr lang="en-US" altLang="zh-TW" dirty="0" err="1"/>
              <a:t>teflon</a:t>
            </a:r>
            <a:r>
              <a:rPr lang="en-US" altLang="zh-TW" dirty="0"/>
              <a:t> </a:t>
            </a:r>
            <a:r>
              <a:rPr lang="zh-TW" altLang="en-US"/>
              <a:t>使用，可直接用美工刀割開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外殼，根據</a:t>
            </a:r>
            <a:r>
              <a:rPr lang="en-US" altLang="zh-TW" dirty="0" err="1"/>
              <a:t>sma</a:t>
            </a:r>
            <a:r>
              <a:rPr lang="zh-TW" altLang="en-US" dirty="0"/>
              <a:t>去設計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62578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1648BA3F-356A-4D0D-9798-211B7442879E}"/>
              </a:ext>
            </a:extLst>
          </p:cNvPr>
          <p:cNvSpPr/>
          <p:nvPr/>
        </p:nvSpPr>
        <p:spPr>
          <a:xfrm>
            <a:off x="1037490" y="1002322"/>
            <a:ext cx="3938954" cy="393895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8DE09061-441D-48B7-AE00-1144504DBB53}"/>
              </a:ext>
            </a:extLst>
          </p:cNvPr>
          <p:cNvSpPr/>
          <p:nvPr/>
        </p:nvSpPr>
        <p:spPr>
          <a:xfrm>
            <a:off x="1389184" y="1354016"/>
            <a:ext cx="3235569" cy="323556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9224122B-0C61-483C-8A63-11A669160012}"/>
              </a:ext>
            </a:extLst>
          </p:cNvPr>
          <p:cNvSpPr/>
          <p:nvPr/>
        </p:nvSpPr>
        <p:spPr>
          <a:xfrm>
            <a:off x="2734406" y="2699238"/>
            <a:ext cx="545123" cy="54512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11AD05F0-D53B-40FC-A81F-BD472CCEF488}"/>
              </a:ext>
            </a:extLst>
          </p:cNvPr>
          <p:cNvCxnSpPr>
            <a:endCxn id="3" idx="6"/>
          </p:cNvCxnSpPr>
          <p:nvPr/>
        </p:nvCxnSpPr>
        <p:spPr>
          <a:xfrm>
            <a:off x="2971800" y="2971800"/>
            <a:ext cx="3077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6C1277CF-52F9-4581-A6B2-AEB002C48DA0}"/>
              </a:ext>
            </a:extLst>
          </p:cNvPr>
          <p:cNvCxnSpPr>
            <a:cxnSpLocks/>
          </p:cNvCxnSpPr>
          <p:nvPr/>
        </p:nvCxnSpPr>
        <p:spPr>
          <a:xfrm>
            <a:off x="3115733" y="3244361"/>
            <a:ext cx="612205" cy="11869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27B0A905-0755-44E6-B8E9-E89F78DE5BB5}"/>
              </a:ext>
            </a:extLst>
          </p:cNvPr>
          <p:cNvSpPr txBox="1"/>
          <p:nvPr/>
        </p:nvSpPr>
        <p:spPr>
          <a:xfrm>
            <a:off x="2945419" y="2637690"/>
            <a:ext cx="782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5mm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5B6E222-DA76-4D2B-B7C0-1423D1060787}"/>
              </a:ext>
            </a:extLst>
          </p:cNvPr>
          <p:cNvSpPr txBox="1"/>
          <p:nvPr/>
        </p:nvSpPr>
        <p:spPr>
          <a:xfrm>
            <a:off x="2734406" y="3675156"/>
            <a:ext cx="782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20mm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9C59CD6-21A7-406F-8A3C-855329EE30B6}"/>
              </a:ext>
            </a:extLst>
          </p:cNvPr>
          <p:cNvSpPr/>
          <p:nvPr/>
        </p:nvSpPr>
        <p:spPr>
          <a:xfrm>
            <a:off x="7789985" y="624254"/>
            <a:ext cx="2743200" cy="52226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F168A05-9EB3-40C5-9FA8-2DB7114E592D}"/>
              </a:ext>
            </a:extLst>
          </p:cNvPr>
          <p:cNvSpPr/>
          <p:nvPr/>
        </p:nvSpPr>
        <p:spPr>
          <a:xfrm>
            <a:off x="7789985" y="4941276"/>
            <a:ext cx="2743200" cy="905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DE5A472-2399-434D-9A2E-B83F912BFB28}"/>
              </a:ext>
            </a:extLst>
          </p:cNvPr>
          <p:cNvSpPr/>
          <p:nvPr/>
        </p:nvSpPr>
        <p:spPr>
          <a:xfrm>
            <a:off x="8880231" y="2637690"/>
            <a:ext cx="577363" cy="230358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AA42C4B-4D07-4692-9FA4-3548323DBCE0}"/>
              </a:ext>
            </a:extLst>
          </p:cNvPr>
          <p:cNvSpPr txBox="1"/>
          <p:nvPr/>
        </p:nvSpPr>
        <p:spPr>
          <a:xfrm>
            <a:off x="6594230" y="5209414"/>
            <a:ext cx="82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15mm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F4CB9BF-B257-41EA-B744-A008BBFA9245}"/>
              </a:ext>
            </a:extLst>
          </p:cNvPr>
          <p:cNvSpPr txBox="1"/>
          <p:nvPr/>
        </p:nvSpPr>
        <p:spPr>
          <a:xfrm>
            <a:off x="9566035" y="3675156"/>
            <a:ext cx="87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18mm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140AB81-F746-4A17-BA4E-A914A1104B39}"/>
              </a:ext>
            </a:extLst>
          </p:cNvPr>
          <p:cNvCxnSpPr/>
          <p:nvPr/>
        </p:nvCxnSpPr>
        <p:spPr>
          <a:xfrm>
            <a:off x="7631723" y="4941276"/>
            <a:ext cx="0" cy="90560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4B056486-A2FB-4776-B02D-3D062BFC930A}"/>
              </a:ext>
            </a:extLst>
          </p:cNvPr>
          <p:cNvCxnSpPr>
            <a:cxnSpLocks/>
          </p:cNvCxnSpPr>
          <p:nvPr/>
        </p:nvCxnSpPr>
        <p:spPr>
          <a:xfrm>
            <a:off x="10703170" y="624254"/>
            <a:ext cx="0" cy="431702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A8137C4-A9DF-4C3E-8E0D-50D12F9B898E}"/>
              </a:ext>
            </a:extLst>
          </p:cNvPr>
          <p:cNvSpPr txBox="1"/>
          <p:nvPr/>
        </p:nvSpPr>
        <p:spPr>
          <a:xfrm>
            <a:off x="10796952" y="2602467"/>
            <a:ext cx="96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150mm</a:t>
            </a:r>
            <a:endParaRPr lang="zh-TW" altLang="en-US" dirty="0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9A7CE9DA-CE68-4B1A-9BB7-4C0A4C1789A0}"/>
              </a:ext>
            </a:extLst>
          </p:cNvPr>
          <p:cNvCxnSpPr>
            <a:cxnSpLocks/>
          </p:cNvCxnSpPr>
          <p:nvPr/>
        </p:nvCxnSpPr>
        <p:spPr>
          <a:xfrm>
            <a:off x="9514007" y="2637690"/>
            <a:ext cx="13190" cy="230358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82310B8D-9524-4BD2-BC8C-EF4966979A17}"/>
              </a:ext>
            </a:extLst>
          </p:cNvPr>
          <p:cNvSpPr txBox="1"/>
          <p:nvPr/>
        </p:nvSpPr>
        <p:spPr>
          <a:xfrm>
            <a:off x="5275385" y="817656"/>
            <a:ext cx="1248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</a:t>
            </a:r>
            <a:r>
              <a:rPr lang="zh-TW" altLang="en-US" dirty="0"/>
              <a:t>*</a:t>
            </a:r>
            <a:r>
              <a:rPr lang="en-US" altLang="zh-TW" dirty="0"/>
              <a:t>5</a:t>
            </a:r>
            <a:r>
              <a:rPr lang="zh-TW" altLang="en-US" dirty="0"/>
              <a:t>*</a:t>
            </a:r>
            <a:r>
              <a:rPr lang="en-US" altLang="zh-TW" dirty="0"/>
              <a:t>5mm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2780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8E0D288-DDFB-478A-99BA-E81B76C04955}"/>
              </a:ext>
            </a:extLst>
          </p:cNvPr>
          <p:cNvSpPr/>
          <p:nvPr/>
        </p:nvSpPr>
        <p:spPr>
          <a:xfrm>
            <a:off x="435966" y="708508"/>
            <a:ext cx="2743200" cy="52226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BAF9E3A-1AA2-44EC-B488-2202F23BB0ED}"/>
              </a:ext>
            </a:extLst>
          </p:cNvPr>
          <p:cNvSpPr/>
          <p:nvPr/>
        </p:nvSpPr>
        <p:spPr>
          <a:xfrm>
            <a:off x="435966" y="5025530"/>
            <a:ext cx="2743200" cy="905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DD5104B-4443-4F06-85CB-E14A408259F3}"/>
              </a:ext>
            </a:extLst>
          </p:cNvPr>
          <p:cNvSpPr/>
          <p:nvPr/>
        </p:nvSpPr>
        <p:spPr>
          <a:xfrm>
            <a:off x="1526212" y="2721944"/>
            <a:ext cx="577363" cy="230358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1097BEC-0CE3-479E-9E39-9761D8F76CFE}"/>
              </a:ext>
            </a:extLst>
          </p:cNvPr>
          <p:cNvSpPr/>
          <p:nvPr/>
        </p:nvSpPr>
        <p:spPr>
          <a:xfrm>
            <a:off x="2695589" y="2906585"/>
            <a:ext cx="967154" cy="140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59AA98C9-C5B5-42C6-A9B0-B5A93BD81AF9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103575" y="2976924"/>
            <a:ext cx="592014" cy="0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F268D005-38C8-41B9-B163-16C8F588644C}"/>
              </a:ext>
            </a:extLst>
          </p:cNvPr>
          <p:cNvSpPr txBox="1"/>
          <p:nvPr/>
        </p:nvSpPr>
        <p:spPr>
          <a:xfrm>
            <a:off x="2103575" y="2519777"/>
            <a:ext cx="118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10mm</a:t>
            </a:r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3D69C8BA-5019-43EF-A6BB-92AA450CD6E1}"/>
              </a:ext>
            </a:extLst>
          </p:cNvPr>
          <p:cNvCxnSpPr>
            <a:cxnSpLocks/>
          </p:cNvCxnSpPr>
          <p:nvPr/>
        </p:nvCxnSpPr>
        <p:spPr>
          <a:xfrm>
            <a:off x="2985735" y="3047262"/>
            <a:ext cx="0" cy="197826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5694075-4E56-4C8B-9369-92346E1C76FA}"/>
              </a:ext>
            </a:extLst>
          </p:cNvPr>
          <p:cNvSpPr txBox="1"/>
          <p:nvPr/>
        </p:nvSpPr>
        <p:spPr>
          <a:xfrm>
            <a:off x="2266230" y="3935202"/>
            <a:ext cx="967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18mm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7BA91970-57BE-4EB2-B429-4BC43D848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086" y="1415874"/>
            <a:ext cx="7954485" cy="4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535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8AE64F1-30EF-46E1-89DD-08A42B7B7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799" y="1012686"/>
            <a:ext cx="9896373" cy="510871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FC367FF-F870-4E26-ACAF-7789EBAC8928}"/>
              </a:ext>
            </a:extLst>
          </p:cNvPr>
          <p:cNvSpPr/>
          <p:nvPr/>
        </p:nvSpPr>
        <p:spPr>
          <a:xfrm>
            <a:off x="7569200" y="5287201"/>
            <a:ext cx="32850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[{'Qc=': 538.6655282065805,</a:t>
            </a:r>
          </a:p>
          <a:p>
            <a:r>
              <a:rPr lang="zh-TW" altLang="en-US" dirty="0"/>
              <a:t>  'Qi=': 7750.298052872121,</a:t>
            </a:r>
          </a:p>
          <a:p>
            <a:r>
              <a:rPr lang="zh-TW" altLang="en-US" dirty="0"/>
              <a:t>  'Ql=': 503.65987901535635}]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313D1AC-23F2-4203-AFF4-72C02CC36A31}"/>
              </a:ext>
            </a:extLst>
          </p:cNvPr>
          <p:cNvSpPr/>
          <p:nvPr/>
        </p:nvSpPr>
        <p:spPr>
          <a:xfrm>
            <a:off x="6928137" y="4423432"/>
            <a:ext cx="3781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Theory Q-factor:</a:t>
            </a:r>
            <a:r>
              <a:rPr lang="zh-TW" altLang="en-US" dirty="0"/>
              <a:t>7472.0265406605495</a:t>
            </a:r>
          </a:p>
        </p:txBody>
      </p:sp>
    </p:spTree>
    <p:extLst>
      <p:ext uri="{BB962C8B-B14F-4D97-AF65-F5344CB8AC3E}">
        <p14:creationId xmlns:p14="http://schemas.microsoft.com/office/powerpoint/2010/main" val="551633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BC13F72-C328-495C-8127-6858D5247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71" y="0"/>
            <a:ext cx="116998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912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D9C909C-B58F-4B37-AD42-DA192102B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69" y="251969"/>
            <a:ext cx="3362794" cy="623974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F63DBBC-6AD5-4C23-A9E4-04C5A9868C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332" y="194811"/>
            <a:ext cx="5706271" cy="635406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B0453DC-9BB9-4828-A621-0F24559D6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7961" y="5701030"/>
            <a:ext cx="7783011" cy="905001"/>
          </a:xfrm>
          <a:prstGeom prst="rect">
            <a:avLst/>
          </a:prstGeom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F2325287-E423-4BD0-B162-C470098B2394}"/>
              </a:ext>
            </a:extLst>
          </p:cNvPr>
          <p:cNvCxnSpPr>
            <a:cxnSpLocks/>
          </p:cNvCxnSpPr>
          <p:nvPr/>
        </p:nvCxnSpPr>
        <p:spPr>
          <a:xfrm flipV="1">
            <a:off x="2125134" y="812801"/>
            <a:ext cx="304800" cy="26161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E1FCC163-DEB1-4A90-A66A-303718F14587}"/>
              </a:ext>
            </a:extLst>
          </p:cNvPr>
          <p:cNvCxnSpPr>
            <a:cxnSpLocks/>
          </p:cNvCxnSpPr>
          <p:nvPr/>
        </p:nvCxnSpPr>
        <p:spPr>
          <a:xfrm flipH="1" flipV="1">
            <a:off x="2843236" y="812802"/>
            <a:ext cx="433364" cy="26161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540C82C-38E9-4837-BFAA-57CCDDFACD2E}"/>
              </a:ext>
            </a:extLst>
          </p:cNvPr>
          <p:cNvSpPr txBox="1"/>
          <p:nvPr/>
        </p:nvSpPr>
        <p:spPr>
          <a:xfrm>
            <a:off x="365323" y="692667"/>
            <a:ext cx="1309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Field decay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900AA4A4-C516-4F55-83C2-D968A56A9109}"/>
              </a:ext>
            </a:extLst>
          </p:cNvPr>
          <p:cNvCxnSpPr/>
          <p:nvPr/>
        </p:nvCxnSpPr>
        <p:spPr>
          <a:xfrm>
            <a:off x="9169400" y="1591733"/>
            <a:ext cx="1337733" cy="677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D6DA0F6A-62F0-48D2-AD7E-DC5BCE951DA5}"/>
              </a:ext>
            </a:extLst>
          </p:cNvPr>
          <p:cNvCxnSpPr>
            <a:cxnSpLocks/>
          </p:cNvCxnSpPr>
          <p:nvPr/>
        </p:nvCxnSpPr>
        <p:spPr>
          <a:xfrm>
            <a:off x="9237134" y="2120900"/>
            <a:ext cx="931333" cy="804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A8E592EC-3EFF-471A-8076-31B649B6B21C}"/>
              </a:ext>
            </a:extLst>
          </p:cNvPr>
          <p:cNvCxnSpPr>
            <a:cxnSpLocks/>
          </p:cNvCxnSpPr>
          <p:nvPr/>
        </p:nvCxnSpPr>
        <p:spPr>
          <a:xfrm>
            <a:off x="9169399" y="2690282"/>
            <a:ext cx="668867" cy="698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DBA88DE4-FF37-4888-8FCB-945D21B45694}"/>
              </a:ext>
            </a:extLst>
          </p:cNvPr>
          <p:cNvCxnSpPr>
            <a:cxnSpLocks/>
          </p:cNvCxnSpPr>
          <p:nvPr/>
        </p:nvCxnSpPr>
        <p:spPr>
          <a:xfrm>
            <a:off x="9135532" y="3249082"/>
            <a:ext cx="44026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81CF14FE-55FE-42E9-9BFF-684EE6E0E943}"/>
              </a:ext>
            </a:extLst>
          </p:cNvPr>
          <p:cNvCxnSpPr>
            <a:cxnSpLocks/>
          </p:cNvCxnSpPr>
          <p:nvPr/>
        </p:nvCxnSpPr>
        <p:spPr>
          <a:xfrm flipH="1" flipV="1">
            <a:off x="6527668" y="1511300"/>
            <a:ext cx="1276938" cy="677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FB628870-8AD1-4041-8705-36049A5399FF}"/>
              </a:ext>
            </a:extLst>
          </p:cNvPr>
          <p:cNvCxnSpPr>
            <a:cxnSpLocks/>
          </p:cNvCxnSpPr>
          <p:nvPr/>
        </p:nvCxnSpPr>
        <p:spPr>
          <a:xfrm flipH="1" flipV="1">
            <a:off x="6595402" y="2053166"/>
            <a:ext cx="1031536" cy="677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A1E91DB9-FCBF-4B68-920E-3DFE29A7D1B2}"/>
              </a:ext>
            </a:extLst>
          </p:cNvPr>
          <p:cNvCxnSpPr>
            <a:cxnSpLocks/>
          </p:cNvCxnSpPr>
          <p:nvPr/>
        </p:nvCxnSpPr>
        <p:spPr>
          <a:xfrm flipH="1" flipV="1">
            <a:off x="6702475" y="2609849"/>
            <a:ext cx="754868" cy="698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BE08FE11-1546-4A05-9D25-147A29C6F5FF}"/>
              </a:ext>
            </a:extLst>
          </p:cNvPr>
          <p:cNvCxnSpPr>
            <a:cxnSpLocks/>
          </p:cNvCxnSpPr>
          <p:nvPr/>
        </p:nvCxnSpPr>
        <p:spPr>
          <a:xfrm flipH="1">
            <a:off x="7017075" y="3050115"/>
            <a:ext cx="44026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980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3CDA73D-533E-45FA-B05E-74948AB74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71" y="0"/>
            <a:ext cx="116998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46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7B74E1C-FE33-43BA-8CE7-9A9FA87B71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30" t="-439" r="22499" b="439"/>
          <a:stretch/>
        </p:blipFill>
        <p:spPr>
          <a:xfrm>
            <a:off x="5784288" y="1808066"/>
            <a:ext cx="5287347" cy="4253032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41FC3AF2-AB8C-4841-93FF-827CF060D1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49" r="27032"/>
          <a:stretch/>
        </p:blipFill>
        <p:spPr>
          <a:xfrm>
            <a:off x="783079" y="1901602"/>
            <a:ext cx="4354286" cy="3980597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D0D5EDEE-80F8-425D-A9CE-DACFA3A1003A}"/>
              </a:ext>
            </a:extLst>
          </p:cNvPr>
          <p:cNvSpPr txBox="1"/>
          <p:nvPr/>
        </p:nvSpPr>
        <p:spPr>
          <a:xfrm>
            <a:off x="8128000" y="965201"/>
            <a:ext cx="2760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 = 10mm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6282F89-B379-4CD1-B255-2CBB5CB69143}"/>
              </a:ext>
            </a:extLst>
          </p:cNvPr>
          <p:cNvSpPr txBox="1"/>
          <p:nvPr/>
        </p:nvSpPr>
        <p:spPr>
          <a:xfrm>
            <a:off x="2133600" y="965201"/>
            <a:ext cx="2760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 = 0mm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0337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BA6404B-4E7E-4F33-8C42-81F626C8B2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72" r="26554"/>
          <a:stretch/>
        </p:blipFill>
        <p:spPr>
          <a:xfrm>
            <a:off x="578498" y="1523999"/>
            <a:ext cx="5156718" cy="476953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AFCC41C-2DA3-4516-B7CC-6BE82D73EF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391" r="27191"/>
          <a:stretch/>
        </p:blipFill>
        <p:spPr>
          <a:xfrm>
            <a:off x="6587413" y="1810138"/>
            <a:ext cx="4865195" cy="456889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4C4D827B-C0B1-462C-8C9C-9F713777EE8E}"/>
              </a:ext>
            </a:extLst>
          </p:cNvPr>
          <p:cNvSpPr txBox="1"/>
          <p:nvPr/>
        </p:nvSpPr>
        <p:spPr>
          <a:xfrm>
            <a:off x="8128000" y="965201"/>
            <a:ext cx="2760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 = 10mm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1CB6120-4C0A-466D-BA1D-E36ECE52E4B3}"/>
              </a:ext>
            </a:extLst>
          </p:cNvPr>
          <p:cNvSpPr txBox="1"/>
          <p:nvPr/>
        </p:nvSpPr>
        <p:spPr>
          <a:xfrm>
            <a:off x="2133600" y="965201"/>
            <a:ext cx="2760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 = 0mm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6279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AD635C0-CAC7-47C4-B062-B1773C4A1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71" y="0"/>
            <a:ext cx="11699857" cy="685800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AD16D3CD-5F1F-4A16-8FE8-46ECC3A5919B}"/>
              </a:ext>
            </a:extLst>
          </p:cNvPr>
          <p:cNvSpPr txBox="1"/>
          <p:nvPr/>
        </p:nvSpPr>
        <p:spPr>
          <a:xfrm>
            <a:off x="694267" y="1473200"/>
            <a:ext cx="2353733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Field compare with incident pin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721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AB057E9-6D67-4865-BDEB-8C2A8E7F2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71" y="0"/>
            <a:ext cx="11699857" cy="685800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D31D2997-3DAD-4765-857B-15B4055110B4}"/>
              </a:ext>
            </a:extLst>
          </p:cNvPr>
          <p:cNvSpPr txBox="1"/>
          <p:nvPr/>
        </p:nvSpPr>
        <p:spPr>
          <a:xfrm>
            <a:off x="694267" y="1473200"/>
            <a:ext cx="2353733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Field compare with incident pin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98962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1648BA3F-356A-4D0D-9798-211B7442879E}"/>
              </a:ext>
            </a:extLst>
          </p:cNvPr>
          <p:cNvSpPr/>
          <p:nvPr/>
        </p:nvSpPr>
        <p:spPr>
          <a:xfrm>
            <a:off x="1037490" y="1002322"/>
            <a:ext cx="3938954" cy="393895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8DE09061-441D-48B7-AE00-1144504DBB53}"/>
              </a:ext>
            </a:extLst>
          </p:cNvPr>
          <p:cNvSpPr/>
          <p:nvPr/>
        </p:nvSpPr>
        <p:spPr>
          <a:xfrm>
            <a:off x="1389184" y="1354016"/>
            <a:ext cx="3235569" cy="323556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9224122B-0C61-483C-8A63-11A669160012}"/>
              </a:ext>
            </a:extLst>
          </p:cNvPr>
          <p:cNvSpPr/>
          <p:nvPr/>
        </p:nvSpPr>
        <p:spPr>
          <a:xfrm>
            <a:off x="2734406" y="2699238"/>
            <a:ext cx="545123" cy="54512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11AD05F0-D53B-40FC-A81F-BD472CCEF488}"/>
              </a:ext>
            </a:extLst>
          </p:cNvPr>
          <p:cNvCxnSpPr>
            <a:endCxn id="3" idx="6"/>
          </p:cNvCxnSpPr>
          <p:nvPr/>
        </p:nvCxnSpPr>
        <p:spPr>
          <a:xfrm>
            <a:off x="2971800" y="2971800"/>
            <a:ext cx="3077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6C1277CF-52F9-4581-A6B2-AEB002C48DA0}"/>
              </a:ext>
            </a:extLst>
          </p:cNvPr>
          <p:cNvCxnSpPr>
            <a:cxnSpLocks/>
          </p:cNvCxnSpPr>
          <p:nvPr/>
        </p:nvCxnSpPr>
        <p:spPr>
          <a:xfrm>
            <a:off x="3115733" y="3244361"/>
            <a:ext cx="612205" cy="11869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27B0A905-0755-44E6-B8E9-E89F78DE5BB5}"/>
              </a:ext>
            </a:extLst>
          </p:cNvPr>
          <p:cNvSpPr txBox="1"/>
          <p:nvPr/>
        </p:nvSpPr>
        <p:spPr>
          <a:xfrm>
            <a:off x="2945419" y="2637690"/>
            <a:ext cx="782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5mm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5B6E222-DA76-4D2B-B7C0-1423D1060787}"/>
              </a:ext>
            </a:extLst>
          </p:cNvPr>
          <p:cNvSpPr txBox="1"/>
          <p:nvPr/>
        </p:nvSpPr>
        <p:spPr>
          <a:xfrm>
            <a:off x="2734406" y="3675156"/>
            <a:ext cx="782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20mm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9C59CD6-21A7-406F-8A3C-855329EE30B6}"/>
              </a:ext>
            </a:extLst>
          </p:cNvPr>
          <p:cNvSpPr/>
          <p:nvPr/>
        </p:nvSpPr>
        <p:spPr>
          <a:xfrm>
            <a:off x="7789985" y="624254"/>
            <a:ext cx="2743200" cy="52226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F168A05-9EB3-40C5-9FA8-2DB7114E592D}"/>
              </a:ext>
            </a:extLst>
          </p:cNvPr>
          <p:cNvSpPr/>
          <p:nvPr/>
        </p:nvSpPr>
        <p:spPr>
          <a:xfrm>
            <a:off x="7789985" y="4941276"/>
            <a:ext cx="2743200" cy="905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DE5A472-2399-434D-9A2E-B83F912BFB28}"/>
              </a:ext>
            </a:extLst>
          </p:cNvPr>
          <p:cNvSpPr/>
          <p:nvPr/>
        </p:nvSpPr>
        <p:spPr>
          <a:xfrm>
            <a:off x="8880231" y="2637690"/>
            <a:ext cx="577363" cy="230358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AA42C4B-4D07-4692-9FA4-3548323DBCE0}"/>
              </a:ext>
            </a:extLst>
          </p:cNvPr>
          <p:cNvSpPr txBox="1"/>
          <p:nvPr/>
        </p:nvSpPr>
        <p:spPr>
          <a:xfrm>
            <a:off x="6594230" y="5209414"/>
            <a:ext cx="82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15mm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F4CB9BF-B257-41EA-B744-A008BBFA9245}"/>
              </a:ext>
            </a:extLst>
          </p:cNvPr>
          <p:cNvSpPr txBox="1"/>
          <p:nvPr/>
        </p:nvSpPr>
        <p:spPr>
          <a:xfrm>
            <a:off x="9566035" y="3675156"/>
            <a:ext cx="87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18mm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140AB81-F746-4A17-BA4E-A914A1104B39}"/>
              </a:ext>
            </a:extLst>
          </p:cNvPr>
          <p:cNvCxnSpPr/>
          <p:nvPr/>
        </p:nvCxnSpPr>
        <p:spPr>
          <a:xfrm>
            <a:off x="7631723" y="4941276"/>
            <a:ext cx="0" cy="90560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4B056486-A2FB-4776-B02D-3D062BFC930A}"/>
              </a:ext>
            </a:extLst>
          </p:cNvPr>
          <p:cNvCxnSpPr>
            <a:cxnSpLocks/>
          </p:cNvCxnSpPr>
          <p:nvPr/>
        </p:nvCxnSpPr>
        <p:spPr>
          <a:xfrm>
            <a:off x="10703170" y="624254"/>
            <a:ext cx="0" cy="431702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A8137C4-A9DF-4C3E-8E0D-50D12F9B898E}"/>
              </a:ext>
            </a:extLst>
          </p:cNvPr>
          <p:cNvSpPr txBox="1"/>
          <p:nvPr/>
        </p:nvSpPr>
        <p:spPr>
          <a:xfrm>
            <a:off x="10796952" y="2602467"/>
            <a:ext cx="96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100mm</a:t>
            </a:r>
            <a:endParaRPr lang="zh-TW" altLang="en-US" dirty="0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9A7CE9DA-CE68-4B1A-9BB7-4C0A4C1789A0}"/>
              </a:ext>
            </a:extLst>
          </p:cNvPr>
          <p:cNvCxnSpPr>
            <a:cxnSpLocks/>
          </p:cNvCxnSpPr>
          <p:nvPr/>
        </p:nvCxnSpPr>
        <p:spPr>
          <a:xfrm>
            <a:off x="9514007" y="2637690"/>
            <a:ext cx="13190" cy="230358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82310B8D-9524-4BD2-BC8C-EF4966979A17}"/>
              </a:ext>
            </a:extLst>
          </p:cNvPr>
          <p:cNvSpPr txBox="1"/>
          <p:nvPr/>
        </p:nvSpPr>
        <p:spPr>
          <a:xfrm>
            <a:off x="5275385" y="817656"/>
            <a:ext cx="1248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</a:t>
            </a:r>
            <a:r>
              <a:rPr lang="zh-TW" altLang="en-US" dirty="0"/>
              <a:t>*</a:t>
            </a:r>
            <a:r>
              <a:rPr lang="en-US" altLang="zh-TW" dirty="0"/>
              <a:t>5</a:t>
            </a:r>
            <a:r>
              <a:rPr lang="zh-TW" altLang="en-US" dirty="0"/>
              <a:t>*</a:t>
            </a:r>
            <a:r>
              <a:rPr lang="en-US" altLang="zh-TW" dirty="0"/>
              <a:t>5mm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36639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8E0D288-DDFB-478A-99BA-E81B76C04955}"/>
              </a:ext>
            </a:extLst>
          </p:cNvPr>
          <p:cNvSpPr/>
          <p:nvPr/>
        </p:nvSpPr>
        <p:spPr>
          <a:xfrm>
            <a:off x="435966" y="708508"/>
            <a:ext cx="2743200" cy="52226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BAF9E3A-1AA2-44EC-B488-2202F23BB0ED}"/>
              </a:ext>
            </a:extLst>
          </p:cNvPr>
          <p:cNvSpPr/>
          <p:nvPr/>
        </p:nvSpPr>
        <p:spPr>
          <a:xfrm>
            <a:off x="435966" y="5025530"/>
            <a:ext cx="2743200" cy="905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DD5104B-4443-4F06-85CB-E14A408259F3}"/>
              </a:ext>
            </a:extLst>
          </p:cNvPr>
          <p:cNvSpPr/>
          <p:nvPr/>
        </p:nvSpPr>
        <p:spPr>
          <a:xfrm>
            <a:off x="1526212" y="2721944"/>
            <a:ext cx="577363" cy="230358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1097BEC-0CE3-479E-9E39-9761D8F76CFE}"/>
              </a:ext>
            </a:extLst>
          </p:cNvPr>
          <p:cNvSpPr/>
          <p:nvPr/>
        </p:nvSpPr>
        <p:spPr>
          <a:xfrm>
            <a:off x="2750297" y="1355064"/>
            <a:ext cx="967154" cy="140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59AA98C9-C5B5-42C6-A9B0-B5A93BD81AF9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158283" y="1425403"/>
            <a:ext cx="592014" cy="0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F268D005-38C8-41B9-B163-16C8F588644C}"/>
              </a:ext>
            </a:extLst>
          </p:cNvPr>
          <p:cNvSpPr txBox="1"/>
          <p:nvPr/>
        </p:nvSpPr>
        <p:spPr>
          <a:xfrm>
            <a:off x="2085260" y="1486907"/>
            <a:ext cx="118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10mm</a:t>
            </a:r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3D69C8BA-5019-43EF-A6BB-92AA450CD6E1}"/>
              </a:ext>
            </a:extLst>
          </p:cNvPr>
          <p:cNvCxnSpPr>
            <a:cxnSpLocks/>
          </p:cNvCxnSpPr>
          <p:nvPr/>
        </p:nvCxnSpPr>
        <p:spPr>
          <a:xfrm>
            <a:off x="2985735" y="1495741"/>
            <a:ext cx="0" cy="352978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5694075-4E56-4C8B-9369-92346E1C76FA}"/>
              </a:ext>
            </a:extLst>
          </p:cNvPr>
          <p:cNvSpPr txBox="1"/>
          <p:nvPr/>
        </p:nvSpPr>
        <p:spPr>
          <a:xfrm>
            <a:off x="3132032" y="1733076"/>
            <a:ext cx="967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40mm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7BA91970-57BE-4EB2-B429-4BC43D848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086" y="1415874"/>
            <a:ext cx="7954485" cy="4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7015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332F5695-7198-42AC-A136-AE0F1548E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40" y="-59274"/>
            <a:ext cx="8997714" cy="6400813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FC367FF-F870-4E26-ACAF-7789EBAC8928}"/>
              </a:ext>
            </a:extLst>
          </p:cNvPr>
          <p:cNvSpPr/>
          <p:nvPr/>
        </p:nvSpPr>
        <p:spPr>
          <a:xfrm>
            <a:off x="7569200" y="5287201"/>
            <a:ext cx="32850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{'Qc=': 5366.061848751606,</a:t>
            </a:r>
          </a:p>
          <a:p>
            <a:r>
              <a:rPr lang="en-US" altLang="zh-TW" dirty="0"/>
              <a:t> 'Qi=': 7717.59483595476,</a:t>
            </a:r>
          </a:p>
          <a:p>
            <a:r>
              <a:rPr lang="en-US" altLang="zh-TW" dirty="0"/>
              <a:t> '</a:t>
            </a:r>
            <a:r>
              <a:rPr lang="en-US" altLang="zh-TW" dirty="0" err="1"/>
              <a:t>Ql</a:t>
            </a:r>
            <a:r>
              <a:rPr lang="en-US" altLang="zh-TW" dirty="0"/>
              <a:t>=': 3165.253584018868}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313D1AC-23F2-4203-AFF4-72C02CC36A31}"/>
              </a:ext>
            </a:extLst>
          </p:cNvPr>
          <p:cNvSpPr/>
          <p:nvPr/>
        </p:nvSpPr>
        <p:spPr>
          <a:xfrm>
            <a:off x="6928137" y="4423432"/>
            <a:ext cx="37810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Theory Q-factor:</a:t>
            </a:r>
            <a:r>
              <a:rPr lang="zh-TW" altLang="en-US" dirty="0"/>
              <a:t>7472.0265406605495</a:t>
            </a:r>
            <a:endParaRPr lang="en-US" altLang="zh-TW" dirty="0"/>
          </a:p>
          <a:p>
            <a:r>
              <a:rPr lang="en-US" altLang="zh-TW" dirty="0"/>
              <a:t>10db</a:t>
            </a:r>
            <a:r>
              <a:rPr lang="zh-TW" altLang="en-US" dirty="0"/>
              <a:t> </a:t>
            </a:r>
            <a:r>
              <a:rPr lang="en-US" altLang="zh-TW" dirty="0"/>
              <a:t>attenuation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0238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A25E2F9-2B7D-468D-8095-76E76AF72A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02"/>
          <a:stretch/>
        </p:blipFill>
        <p:spPr>
          <a:xfrm>
            <a:off x="812800" y="44036"/>
            <a:ext cx="4904409" cy="350932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ADFE20E-B1FE-417A-BCDD-307C6D532EB8}"/>
              </a:ext>
            </a:extLst>
          </p:cNvPr>
          <p:cNvSpPr/>
          <p:nvPr/>
        </p:nvSpPr>
        <p:spPr>
          <a:xfrm>
            <a:off x="3335867" y="1885305"/>
            <a:ext cx="31411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High 30mm</a:t>
            </a:r>
          </a:p>
          <a:p>
            <a:r>
              <a:rPr lang="zh-TW" altLang="en-US" dirty="0"/>
              <a:t>{'Qc=': 1375.3,</a:t>
            </a:r>
          </a:p>
          <a:p>
            <a:r>
              <a:rPr lang="zh-TW" altLang="en-US" dirty="0"/>
              <a:t>  'Qi=': 7836.8,</a:t>
            </a:r>
          </a:p>
          <a:p>
            <a:r>
              <a:rPr lang="zh-TW" altLang="en-US" dirty="0"/>
              <a:t>  'Ql=': 1169.98}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2369DCC-31FE-4563-AC5A-2A00F7DA08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0"/>
          <a:stretch/>
        </p:blipFill>
        <p:spPr>
          <a:xfrm>
            <a:off x="5717477" y="0"/>
            <a:ext cx="5125847" cy="350932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4BD12D0-6A6C-45B8-94DC-344358034D38}"/>
              </a:ext>
            </a:extLst>
          </p:cNvPr>
          <p:cNvSpPr/>
          <p:nvPr/>
        </p:nvSpPr>
        <p:spPr>
          <a:xfrm>
            <a:off x="8737601" y="1823975"/>
            <a:ext cx="1752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High=25mm</a:t>
            </a:r>
          </a:p>
          <a:p>
            <a:r>
              <a:rPr lang="zh-TW" altLang="en-US" dirty="0"/>
              <a:t>{'Qc=': 791.3, 'Qi=': 7850.1, 'Ql=': 718.88}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B16D7AE-4124-4414-8D39-4A16698970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32" y="3384558"/>
            <a:ext cx="4336193" cy="308469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191F1630-B0DA-428E-B902-A698F837155B}"/>
              </a:ext>
            </a:extLst>
          </p:cNvPr>
          <p:cNvSpPr/>
          <p:nvPr/>
        </p:nvSpPr>
        <p:spPr>
          <a:xfrm>
            <a:off x="3335867" y="5225827"/>
            <a:ext cx="16425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High = 40mm</a:t>
            </a:r>
          </a:p>
          <a:p>
            <a:r>
              <a:rPr lang="en-US" altLang="zh-TW" dirty="0"/>
              <a:t>{'Qc=': 5366.1,</a:t>
            </a:r>
          </a:p>
          <a:p>
            <a:r>
              <a:rPr lang="en-US" altLang="zh-TW" dirty="0"/>
              <a:t> 'Qi=': 7717.59,</a:t>
            </a:r>
          </a:p>
          <a:p>
            <a:r>
              <a:rPr lang="en-US" altLang="zh-TW" dirty="0"/>
              <a:t> '</a:t>
            </a:r>
            <a:r>
              <a:rPr lang="en-US" altLang="zh-TW" dirty="0" err="1"/>
              <a:t>Ql</a:t>
            </a:r>
            <a:r>
              <a:rPr lang="en-US" altLang="zh-TW" dirty="0"/>
              <a:t>=': 3165.25}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07922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D09B527E-D7C4-48B5-820A-E45EA0335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74" y="2226731"/>
            <a:ext cx="5248352" cy="36000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F1D8A306-7ECB-4F71-957F-D160383A7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245" y="2226731"/>
            <a:ext cx="5241177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843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D83EC707-2803-4A34-8C76-1AFB4A4EA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664" y="606541"/>
            <a:ext cx="5706271" cy="5515745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0D14DE86-E28A-4583-B46D-0DA94A9AD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98" y="735714"/>
            <a:ext cx="6544588" cy="51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858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CD92AE1-EED6-4B2D-AB73-8A62D39F7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09" y="374761"/>
            <a:ext cx="6373114" cy="5973009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9DE66325-4852-43B5-8E92-33ADBF1BF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7136" y="127333"/>
            <a:ext cx="6811326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877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extLst>
              <a:ext uri="{FF2B5EF4-FFF2-40B4-BE49-F238E27FC236}">
                <a16:creationId xmlns:a16="http://schemas.microsoft.com/office/drawing/2014/main" id="{FF4DCD17-0D7C-4CAA-A95B-732B81A0176B}"/>
              </a:ext>
            </a:extLst>
          </p:cNvPr>
          <p:cNvSpPr/>
          <p:nvPr/>
        </p:nvSpPr>
        <p:spPr>
          <a:xfrm>
            <a:off x="2768600" y="1337733"/>
            <a:ext cx="1540933" cy="41825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923CBC3-8524-45B4-9657-802D5FD44EB0}"/>
              </a:ext>
            </a:extLst>
          </p:cNvPr>
          <p:cNvSpPr/>
          <p:nvPr/>
        </p:nvSpPr>
        <p:spPr>
          <a:xfrm>
            <a:off x="3412066" y="3344334"/>
            <a:ext cx="254000" cy="2175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4ABBAB9F-376F-4669-AA95-09EF1C527300}"/>
              </a:ext>
            </a:extLst>
          </p:cNvPr>
          <p:cNvSpPr/>
          <p:nvPr/>
        </p:nvSpPr>
        <p:spPr>
          <a:xfrm>
            <a:off x="4309532" y="1337733"/>
            <a:ext cx="1540933" cy="290406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4C03652-52FA-406F-A07F-71FE7AAAE1B2}"/>
              </a:ext>
            </a:extLst>
          </p:cNvPr>
          <p:cNvSpPr/>
          <p:nvPr/>
        </p:nvSpPr>
        <p:spPr>
          <a:xfrm>
            <a:off x="4089400" y="3107267"/>
            <a:ext cx="457200" cy="406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CA56DAD-EE77-40AA-A547-38E915C8091F}"/>
              </a:ext>
            </a:extLst>
          </p:cNvPr>
          <p:cNvSpPr/>
          <p:nvPr/>
        </p:nvSpPr>
        <p:spPr>
          <a:xfrm>
            <a:off x="4952999" y="3344334"/>
            <a:ext cx="254000" cy="897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9EEE9405-A3D9-41A1-9B9A-D80745DC58BA}"/>
              </a:ext>
            </a:extLst>
          </p:cNvPr>
          <p:cNvSpPr/>
          <p:nvPr/>
        </p:nvSpPr>
        <p:spPr>
          <a:xfrm>
            <a:off x="4191000" y="3183467"/>
            <a:ext cx="254000" cy="254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8243C35D-7D37-44C5-8B34-F858FB4702B3}"/>
              </a:ext>
            </a:extLst>
          </p:cNvPr>
          <p:cNvCxnSpPr>
            <a:cxnSpLocks/>
          </p:cNvCxnSpPr>
          <p:nvPr/>
        </p:nvCxnSpPr>
        <p:spPr>
          <a:xfrm>
            <a:off x="3666066" y="3344334"/>
            <a:ext cx="42333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9B69D04-AE03-4D22-9DEB-AEA85BA9C8E3}"/>
              </a:ext>
            </a:extLst>
          </p:cNvPr>
          <p:cNvCxnSpPr>
            <a:cxnSpLocks/>
          </p:cNvCxnSpPr>
          <p:nvPr/>
        </p:nvCxnSpPr>
        <p:spPr>
          <a:xfrm flipH="1">
            <a:off x="2988732" y="3344334"/>
            <a:ext cx="42333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F99C7127-5764-4DB8-A364-E8B2003F4ADA}"/>
              </a:ext>
            </a:extLst>
          </p:cNvPr>
          <p:cNvCxnSpPr>
            <a:cxnSpLocks/>
          </p:cNvCxnSpPr>
          <p:nvPr/>
        </p:nvCxnSpPr>
        <p:spPr>
          <a:xfrm flipH="1">
            <a:off x="3200399" y="3513668"/>
            <a:ext cx="22013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FC3C3822-1E10-4B64-B9B4-6E8D3A266668}"/>
              </a:ext>
            </a:extLst>
          </p:cNvPr>
          <p:cNvCxnSpPr>
            <a:cxnSpLocks/>
          </p:cNvCxnSpPr>
          <p:nvPr/>
        </p:nvCxnSpPr>
        <p:spPr>
          <a:xfrm flipH="1">
            <a:off x="3310465" y="3716868"/>
            <a:ext cx="11006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81F6650B-2FF6-4FEC-B86B-77FFAA6E72B5}"/>
              </a:ext>
            </a:extLst>
          </p:cNvPr>
          <p:cNvCxnSpPr>
            <a:cxnSpLocks/>
          </p:cNvCxnSpPr>
          <p:nvPr/>
        </p:nvCxnSpPr>
        <p:spPr>
          <a:xfrm>
            <a:off x="3666066" y="3513667"/>
            <a:ext cx="22013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5F0853AF-FD52-45E1-A89A-C00FFCE40282}"/>
              </a:ext>
            </a:extLst>
          </p:cNvPr>
          <p:cNvCxnSpPr>
            <a:cxnSpLocks/>
          </p:cNvCxnSpPr>
          <p:nvPr/>
        </p:nvCxnSpPr>
        <p:spPr>
          <a:xfrm>
            <a:off x="3666066" y="3716868"/>
            <a:ext cx="11006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C5C7F80D-D136-4526-8BB0-3757EE5C8E1D}"/>
              </a:ext>
            </a:extLst>
          </p:cNvPr>
          <p:cNvSpPr/>
          <p:nvPr/>
        </p:nvSpPr>
        <p:spPr>
          <a:xfrm>
            <a:off x="5676900" y="3221567"/>
            <a:ext cx="381000" cy="24553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D203B17-D5EC-488F-BF11-91E5EFCF1082}"/>
              </a:ext>
            </a:extLst>
          </p:cNvPr>
          <p:cNvSpPr/>
          <p:nvPr/>
        </p:nvSpPr>
        <p:spPr>
          <a:xfrm>
            <a:off x="5676900" y="2789766"/>
            <a:ext cx="381000" cy="2455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D8F8294F-0DA2-456F-B0D0-B8E8ED67203F}"/>
              </a:ext>
            </a:extLst>
          </p:cNvPr>
          <p:cNvCxnSpPr>
            <a:stCxn id="17" idx="2"/>
          </p:cNvCxnSpPr>
          <p:nvPr/>
        </p:nvCxnSpPr>
        <p:spPr>
          <a:xfrm>
            <a:off x="5867400" y="3467100"/>
            <a:ext cx="474133" cy="774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161919E-E5A8-49A0-81E4-97E5D2F8940B}"/>
              </a:ext>
            </a:extLst>
          </p:cNvPr>
          <p:cNvSpPr txBox="1"/>
          <p:nvPr/>
        </p:nvSpPr>
        <p:spPr>
          <a:xfrm>
            <a:off x="6256864" y="4432301"/>
            <a:ext cx="2269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Relative strong couple</a:t>
            </a:r>
          </a:p>
          <a:p>
            <a:r>
              <a:rPr lang="en-US" altLang="zh-TW" dirty="0"/>
              <a:t>Easily to readout</a:t>
            </a:r>
            <a:endParaRPr lang="zh-TW" alt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7B3D1B3D-FFD1-4CC8-AD85-9F7CD93484E4}"/>
              </a:ext>
            </a:extLst>
          </p:cNvPr>
          <p:cNvCxnSpPr>
            <a:cxnSpLocks/>
          </p:cNvCxnSpPr>
          <p:nvPr/>
        </p:nvCxnSpPr>
        <p:spPr>
          <a:xfrm flipV="1">
            <a:off x="6053668" y="2633133"/>
            <a:ext cx="474133" cy="156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D499EB1-A080-49D1-B05E-531976D51F25}"/>
              </a:ext>
            </a:extLst>
          </p:cNvPr>
          <p:cNvSpPr txBox="1"/>
          <p:nvPr/>
        </p:nvSpPr>
        <p:spPr>
          <a:xfrm>
            <a:off x="6578600" y="2514600"/>
            <a:ext cx="2116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Relative weak couple to driving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9527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1648BA3F-356A-4D0D-9798-211B7442879E}"/>
              </a:ext>
            </a:extLst>
          </p:cNvPr>
          <p:cNvSpPr/>
          <p:nvPr/>
        </p:nvSpPr>
        <p:spPr>
          <a:xfrm>
            <a:off x="1037490" y="1002322"/>
            <a:ext cx="3938954" cy="393895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8DE09061-441D-48B7-AE00-1144504DBB53}"/>
              </a:ext>
            </a:extLst>
          </p:cNvPr>
          <p:cNvSpPr/>
          <p:nvPr/>
        </p:nvSpPr>
        <p:spPr>
          <a:xfrm>
            <a:off x="1389184" y="1354016"/>
            <a:ext cx="3235569" cy="323556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9224122B-0C61-483C-8A63-11A669160012}"/>
              </a:ext>
            </a:extLst>
          </p:cNvPr>
          <p:cNvSpPr/>
          <p:nvPr/>
        </p:nvSpPr>
        <p:spPr>
          <a:xfrm>
            <a:off x="2734406" y="2699238"/>
            <a:ext cx="545123" cy="54512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11AD05F0-D53B-40FC-A81F-BD472CCEF488}"/>
              </a:ext>
            </a:extLst>
          </p:cNvPr>
          <p:cNvCxnSpPr>
            <a:endCxn id="3" idx="6"/>
          </p:cNvCxnSpPr>
          <p:nvPr/>
        </p:nvCxnSpPr>
        <p:spPr>
          <a:xfrm>
            <a:off x="2971800" y="2971800"/>
            <a:ext cx="3077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6C1277CF-52F9-4581-A6B2-AEB002C48DA0}"/>
              </a:ext>
            </a:extLst>
          </p:cNvPr>
          <p:cNvCxnSpPr>
            <a:cxnSpLocks/>
          </p:cNvCxnSpPr>
          <p:nvPr/>
        </p:nvCxnSpPr>
        <p:spPr>
          <a:xfrm>
            <a:off x="2971800" y="2971800"/>
            <a:ext cx="756138" cy="14595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27B0A905-0755-44E6-B8E9-E89F78DE5BB5}"/>
              </a:ext>
            </a:extLst>
          </p:cNvPr>
          <p:cNvSpPr txBox="1"/>
          <p:nvPr/>
        </p:nvSpPr>
        <p:spPr>
          <a:xfrm>
            <a:off x="2945419" y="2637690"/>
            <a:ext cx="782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3mm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5B6E222-DA76-4D2B-B7C0-1423D1060787}"/>
              </a:ext>
            </a:extLst>
          </p:cNvPr>
          <p:cNvSpPr txBox="1"/>
          <p:nvPr/>
        </p:nvSpPr>
        <p:spPr>
          <a:xfrm>
            <a:off x="2734406" y="3675156"/>
            <a:ext cx="782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10mm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9C59CD6-21A7-406F-8A3C-855329EE30B6}"/>
              </a:ext>
            </a:extLst>
          </p:cNvPr>
          <p:cNvSpPr/>
          <p:nvPr/>
        </p:nvSpPr>
        <p:spPr>
          <a:xfrm>
            <a:off x="7789985" y="624254"/>
            <a:ext cx="2743200" cy="52226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F168A05-9EB3-40C5-9FA8-2DB7114E592D}"/>
              </a:ext>
            </a:extLst>
          </p:cNvPr>
          <p:cNvSpPr/>
          <p:nvPr/>
        </p:nvSpPr>
        <p:spPr>
          <a:xfrm>
            <a:off x="7789985" y="4941276"/>
            <a:ext cx="2743200" cy="905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DE5A472-2399-434D-9A2E-B83F912BFB28}"/>
              </a:ext>
            </a:extLst>
          </p:cNvPr>
          <p:cNvSpPr/>
          <p:nvPr/>
        </p:nvSpPr>
        <p:spPr>
          <a:xfrm>
            <a:off x="8880231" y="2637690"/>
            <a:ext cx="577363" cy="230358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AA42C4B-4D07-4692-9FA4-3548323DBCE0}"/>
              </a:ext>
            </a:extLst>
          </p:cNvPr>
          <p:cNvSpPr txBox="1"/>
          <p:nvPr/>
        </p:nvSpPr>
        <p:spPr>
          <a:xfrm>
            <a:off x="6594230" y="5209414"/>
            <a:ext cx="82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15mm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F4CB9BF-B257-41EA-B744-A008BBFA9245}"/>
              </a:ext>
            </a:extLst>
          </p:cNvPr>
          <p:cNvSpPr txBox="1"/>
          <p:nvPr/>
        </p:nvSpPr>
        <p:spPr>
          <a:xfrm>
            <a:off x="9566035" y="3675156"/>
            <a:ext cx="87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23mm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140AB81-F746-4A17-BA4E-A914A1104B39}"/>
              </a:ext>
            </a:extLst>
          </p:cNvPr>
          <p:cNvCxnSpPr/>
          <p:nvPr/>
        </p:nvCxnSpPr>
        <p:spPr>
          <a:xfrm>
            <a:off x="7631723" y="4941276"/>
            <a:ext cx="0" cy="90560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4B056486-A2FB-4776-B02D-3D062BFC930A}"/>
              </a:ext>
            </a:extLst>
          </p:cNvPr>
          <p:cNvCxnSpPr>
            <a:cxnSpLocks/>
          </p:cNvCxnSpPr>
          <p:nvPr/>
        </p:nvCxnSpPr>
        <p:spPr>
          <a:xfrm>
            <a:off x="10703170" y="624254"/>
            <a:ext cx="0" cy="431702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A8137C4-A9DF-4C3E-8E0D-50D12F9B898E}"/>
              </a:ext>
            </a:extLst>
          </p:cNvPr>
          <p:cNvSpPr txBox="1"/>
          <p:nvPr/>
        </p:nvSpPr>
        <p:spPr>
          <a:xfrm>
            <a:off x="10796952" y="2602467"/>
            <a:ext cx="96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100mm</a:t>
            </a:r>
            <a:endParaRPr lang="zh-TW" altLang="en-US" dirty="0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9A7CE9DA-CE68-4B1A-9BB7-4C0A4C1789A0}"/>
              </a:ext>
            </a:extLst>
          </p:cNvPr>
          <p:cNvCxnSpPr>
            <a:cxnSpLocks/>
          </p:cNvCxnSpPr>
          <p:nvPr/>
        </p:nvCxnSpPr>
        <p:spPr>
          <a:xfrm>
            <a:off x="9514007" y="2637690"/>
            <a:ext cx="13190" cy="230358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82310B8D-9524-4BD2-BC8C-EF4966979A17}"/>
              </a:ext>
            </a:extLst>
          </p:cNvPr>
          <p:cNvSpPr txBox="1"/>
          <p:nvPr/>
        </p:nvSpPr>
        <p:spPr>
          <a:xfrm>
            <a:off x="5275385" y="817656"/>
            <a:ext cx="1248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</a:t>
            </a:r>
            <a:r>
              <a:rPr lang="zh-TW" altLang="en-US" dirty="0"/>
              <a:t>*</a:t>
            </a:r>
            <a:r>
              <a:rPr lang="en-US" altLang="zh-TW" dirty="0"/>
              <a:t>5</a:t>
            </a:r>
            <a:r>
              <a:rPr lang="zh-TW" altLang="en-US" dirty="0"/>
              <a:t>*</a:t>
            </a:r>
            <a:r>
              <a:rPr lang="en-US" altLang="zh-TW" dirty="0"/>
              <a:t>5mm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7880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9576CB19-E998-4212-BB11-D99D0E18A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68" y="480601"/>
            <a:ext cx="5477639" cy="5896798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A874B446-3379-4685-82AC-27B43A34B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757" y="366285"/>
            <a:ext cx="4982270" cy="601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789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0DC7D2A9-49DC-44F7-AB78-1901C3BC2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71" y="597876"/>
            <a:ext cx="5763429" cy="6011114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93FB2DA7-3C41-4A98-A6E4-31F31F59A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495" y="597876"/>
            <a:ext cx="5532834" cy="6011114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65802D57-B573-4712-9A7B-7F76C522C8B9}"/>
              </a:ext>
            </a:extLst>
          </p:cNvPr>
          <p:cNvSpPr txBox="1"/>
          <p:nvPr/>
        </p:nvSpPr>
        <p:spPr>
          <a:xfrm>
            <a:off x="2526387" y="187463"/>
            <a:ext cx="1723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0mm away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65E21A5-0923-4C23-A8B6-D7E8B5DC7ED6}"/>
              </a:ext>
            </a:extLst>
          </p:cNvPr>
          <p:cNvSpPr txBox="1"/>
          <p:nvPr/>
        </p:nvSpPr>
        <p:spPr>
          <a:xfrm>
            <a:off x="8524112" y="161706"/>
            <a:ext cx="1723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7mm away</a:t>
            </a:r>
          </a:p>
        </p:txBody>
      </p:sp>
    </p:spTree>
    <p:extLst>
      <p:ext uri="{BB962C8B-B14F-4D97-AF65-F5344CB8AC3E}">
        <p14:creationId xmlns:p14="http://schemas.microsoft.com/office/powerpoint/2010/main" val="3534136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3C9211E-B6F2-4B84-B5AB-73B95C258A50}"/>
              </a:ext>
            </a:extLst>
          </p:cNvPr>
          <p:cNvSpPr/>
          <p:nvPr/>
        </p:nvSpPr>
        <p:spPr>
          <a:xfrm>
            <a:off x="2074985" y="1028700"/>
            <a:ext cx="2743200" cy="52226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8E5110B-1992-428E-9486-F7A2321E456D}"/>
              </a:ext>
            </a:extLst>
          </p:cNvPr>
          <p:cNvSpPr/>
          <p:nvPr/>
        </p:nvSpPr>
        <p:spPr>
          <a:xfrm>
            <a:off x="2074985" y="5345722"/>
            <a:ext cx="2743200" cy="905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4018417-FEAF-4A9E-A99F-018651AAFB66}"/>
              </a:ext>
            </a:extLst>
          </p:cNvPr>
          <p:cNvSpPr/>
          <p:nvPr/>
        </p:nvSpPr>
        <p:spPr>
          <a:xfrm>
            <a:off x="3165231" y="3042136"/>
            <a:ext cx="577363" cy="230358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F52B331-EF50-424B-AAC2-E012C1E4B762}"/>
              </a:ext>
            </a:extLst>
          </p:cNvPr>
          <p:cNvSpPr/>
          <p:nvPr/>
        </p:nvSpPr>
        <p:spPr>
          <a:xfrm>
            <a:off x="4126522" y="3226777"/>
            <a:ext cx="967154" cy="140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52A6B039-106B-4E7A-953F-A5486209C03D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715485" y="3297115"/>
            <a:ext cx="411037" cy="1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40F80AC-BE81-4A51-BBB4-54E7CEE4690E}"/>
              </a:ext>
            </a:extLst>
          </p:cNvPr>
          <p:cNvSpPr txBox="1"/>
          <p:nvPr/>
        </p:nvSpPr>
        <p:spPr>
          <a:xfrm>
            <a:off x="3742594" y="2839969"/>
            <a:ext cx="773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5mm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19CA2758-4EB9-44B2-84EB-3A717F769BFA}"/>
              </a:ext>
            </a:extLst>
          </p:cNvPr>
          <p:cNvCxnSpPr>
            <a:cxnSpLocks/>
          </p:cNvCxnSpPr>
          <p:nvPr/>
        </p:nvCxnSpPr>
        <p:spPr>
          <a:xfrm>
            <a:off x="4624754" y="3367454"/>
            <a:ext cx="0" cy="197826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72B621E-B16A-41A2-B324-A37A4CFB32BE}"/>
              </a:ext>
            </a:extLst>
          </p:cNvPr>
          <p:cNvSpPr txBox="1"/>
          <p:nvPr/>
        </p:nvSpPr>
        <p:spPr>
          <a:xfrm>
            <a:off x="4852993" y="4009263"/>
            <a:ext cx="967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21mm</a:t>
            </a:r>
            <a:endParaRPr lang="zh-TW" altLang="en-US" dirty="0"/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E0CA1FFA-0B57-4CB7-8B13-62A9BF7C8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926" y="670377"/>
            <a:ext cx="4296375" cy="5763429"/>
          </a:xfrm>
          <a:prstGeom prst="rect">
            <a:avLst/>
          </a:prstGeom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E70CB944-F6AD-4CC7-BEF7-C22BB9343680}"/>
              </a:ext>
            </a:extLst>
          </p:cNvPr>
          <p:cNvCxnSpPr/>
          <p:nvPr/>
        </p:nvCxnSpPr>
        <p:spPr>
          <a:xfrm>
            <a:off x="8827477" y="4879731"/>
            <a:ext cx="597877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2DE3A28-A025-4CF4-814A-40815F1020B0}"/>
              </a:ext>
            </a:extLst>
          </p:cNvPr>
          <p:cNvSpPr txBox="1"/>
          <p:nvPr/>
        </p:nvSpPr>
        <p:spPr>
          <a:xfrm>
            <a:off x="8827477" y="4378595"/>
            <a:ext cx="10550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6mm&gt;20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7727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3384</TotalTime>
  <Words>326</Words>
  <Application>Microsoft Office PowerPoint</Application>
  <PresentationFormat>寬螢幕</PresentationFormat>
  <Paragraphs>72</Paragraphs>
  <Slides>29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4" baseType="lpstr">
      <vt:lpstr>新細明體</vt:lpstr>
      <vt:lpstr>Arial</vt:lpstr>
      <vt:lpstr>Calibri</vt:lpstr>
      <vt:lpstr>Calibri Light</vt:lpstr>
      <vt:lpstr>Office 佈景主題</vt:lpstr>
      <vt:lpstr>¼ cavity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¼ cavity</dc:title>
  <dc:creator>QEL</dc:creator>
  <cp:lastModifiedBy>QEL</cp:lastModifiedBy>
  <cp:revision>30</cp:revision>
  <dcterms:created xsi:type="dcterms:W3CDTF">2023-12-25T08:28:07Z</dcterms:created>
  <dcterms:modified xsi:type="dcterms:W3CDTF">2024-04-09T06:52:59Z</dcterms:modified>
</cp:coreProperties>
</file>