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8" r:id="rId2"/>
    <p:sldId id="333" r:id="rId3"/>
    <p:sldId id="309" r:id="rId4"/>
    <p:sldId id="334" r:id="rId5"/>
    <p:sldId id="305" r:id="rId6"/>
    <p:sldId id="310" r:id="rId7"/>
    <p:sldId id="290" r:id="rId8"/>
    <p:sldId id="291" r:id="rId9"/>
    <p:sldId id="293" r:id="rId10"/>
    <p:sldId id="292" r:id="rId11"/>
    <p:sldId id="307" r:id="rId12"/>
    <p:sldId id="306" r:id="rId13"/>
    <p:sldId id="312" r:id="rId14"/>
    <p:sldId id="335" r:id="rId15"/>
    <p:sldId id="313" r:id="rId16"/>
    <p:sldId id="311" r:id="rId17"/>
    <p:sldId id="294" r:id="rId18"/>
    <p:sldId id="314" r:id="rId19"/>
    <p:sldId id="297" r:id="rId20"/>
    <p:sldId id="295" r:id="rId21"/>
    <p:sldId id="316" r:id="rId22"/>
    <p:sldId id="296" r:id="rId23"/>
    <p:sldId id="315" r:id="rId24"/>
    <p:sldId id="298" r:id="rId25"/>
    <p:sldId id="299" r:id="rId26"/>
    <p:sldId id="303" r:id="rId27"/>
    <p:sldId id="321" r:id="rId28"/>
    <p:sldId id="332" r:id="rId29"/>
    <p:sldId id="320" r:id="rId30"/>
    <p:sldId id="317" r:id="rId31"/>
    <p:sldId id="300" r:id="rId32"/>
    <p:sldId id="302" r:id="rId33"/>
    <p:sldId id="304" r:id="rId34"/>
    <p:sldId id="322" r:id="rId35"/>
    <p:sldId id="323" r:id="rId36"/>
    <p:sldId id="324" r:id="rId37"/>
    <p:sldId id="326" r:id="rId38"/>
    <p:sldId id="325" r:id="rId39"/>
    <p:sldId id="327" r:id="rId40"/>
    <p:sldId id="328" r:id="rId41"/>
    <p:sldId id="329" r:id="rId42"/>
    <p:sldId id="330" r:id="rId43"/>
    <p:sldId id="331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h-Hsun Chien" userId="23cf2f6783ff9b6c" providerId="LiveId" clId="{CF01F318-942C-4B9D-8D67-4CA87A51600A}"/>
    <pc:docChg chg="undo custSel addSld delSld modSld">
      <pc:chgData name="chih-Hsun Chien" userId="23cf2f6783ff9b6c" providerId="LiveId" clId="{CF01F318-942C-4B9D-8D67-4CA87A51600A}" dt="2024-11-13T16:24:59.259" v="207" actId="1076"/>
      <pc:docMkLst>
        <pc:docMk/>
      </pc:docMkLst>
      <pc:sldChg chg="addSp modSp mod">
        <pc:chgData name="chih-Hsun Chien" userId="23cf2f6783ff9b6c" providerId="LiveId" clId="{CF01F318-942C-4B9D-8D67-4CA87A51600A}" dt="2024-11-13T15:36:25.252" v="70" actId="1076"/>
        <pc:sldMkLst>
          <pc:docMk/>
          <pc:sldMk cId="2168103224" sldId="291"/>
        </pc:sldMkLst>
        <pc:spChg chg="mod">
          <ac:chgData name="chih-Hsun Chien" userId="23cf2f6783ff9b6c" providerId="LiveId" clId="{CF01F318-942C-4B9D-8D67-4CA87A51600A}" dt="2024-11-13T15:36:21.341" v="67" actId="1076"/>
          <ac:spMkLst>
            <pc:docMk/>
            <pc:sldMk cId="2168103224" sldId="291"/>
            <ac:spMk id="6" creationId="{4026A8BD-5406-2FA5-283A-21E0A55E9E98}"/>
          </ac:spMkLst>
        </pc:spChg>
        <pc:spChg chg="mod">
          <ac:chgData name="chih-Hsun Chien" userId="23cf2f6783ff9b6c" providerId="LiveId" clId="{CF01F318-942C-4B9D-8D67-4CA87A51600A}" dt="2024-11-13T15:36:21.341" v="67" actId="1076"/>
          <ac:spMkLst>
            <pc:docMk/>
            <pc:sldMk cId="2168103224" sldId="291"/>
            <ac:spMk id="7" creationId="{51EAD3AF-5E51-4E23-0DA1-68D02D501A81}"/>
          </ac:spMkLst>
        </pc:spChg>
        <pc:spChg chg="mod">
          <ac:chgData name="chih-Hsun Chien" userId="23cf2f6783ff9b6c" providerId="LiveId" clId="{CF01F318-942C-4B9D-8D67-4CA87A51600A}" dt="2024-11-13T15:36:21.341" v="67" actId="1076"/>
          <ac:spMkLst>
            <pc:docMk/>
            <pc:sldMk cId="2168103224" sldId="291"/>
            <ac:spMk id="8" creationId="{27132E17-8B30-85AD-61A3-5EDD2425614C}"/>
          </ac:spMkLst>
        </pc:spChg>
        <pc:spChg chg="mod">
          <ac:chgData name="chih-Hsun Chien" userId="23cf2f6783ff9b6c" providerId="LiveId" clId="{CF01F318-942C-4B9D-8D67-4CA87A51600A}" dt="2024-11-13T15:36:21.341" v="67" actId="1076"/>
          <ac:spMkLst>
            <pc:docMk/>
            <pc:sldMk cId="2168103224" sldId="291"/>
            <ac:spMk id="9" creationId="{E65DF15F-B1F8-3BCF-5B99-02A1D5DDC14A}"/>
          </ac:spMkLst>
        </pc:spChg>
        <pc:spChg chg="mod">
          <ac:chgData name="chih-Hsun Chien" userId="23cf2f6783ff9b6c" providerId="LiveId" clId="{CF01F318-942C-4B9D-8D67-4CA87A51600A}" dt="2024-11-13T15:36:21.341" v="67" actId="1076"/>
          <ac:spMkLst>
            <pc:docMk/>
            <pc:sldMk cId="2168103224" sldId="291"/>
            <ac:spMk id="10" creationId="{8C7E67EA-4C21-5542-3CE1-9F9D0F580159}"/>
          </ac:spMkLst>
        </pc:spChg>
        <pc:picChg chg="add mod">
          <ac:chgData name="chih-Hsun Chien" userId="23cf2f6783ff9b6c" providerId="LiveId" clId="{CF01F318-942C-4B9D-8D67-4CA87A51600A}" dt="2024-11-13T15:36:25.252" v="70" actId="1076"/>
          <ac:picMkLst>
            <pc:docMk/>
            <pc:sldMk cId="2168103224" sldId="291"/>
            <ac:picMk id="4" creationId="{DB7FDC89-6A16-0777-77BF-B2CF1C370E3A}"/>
          </ac:picMkLst>
        </pc:picChg>
        <pc:picChg chg="mod">
          <ac:chgData name="chih-Hsun Chien" userId="23cf2f6783ff9b6c" providerId="LiveId" clId="{CF01F318-942C-4B9D-8D67-4CA87A51600A}" dt="2024-11-13T15:36:21.341" v="67" actId="1076"/>
          <ac:picMkLst>
            <pc:docMk/>
            <pc:sldMk cId="2168103224" sldId="291"/>
            <ac:picMk id="18" creationId="{6765FD57-1F0A-BD5A-A522-18A69F47DFBC}"/>
          </ac:picMkLst>
        </pc:picChg>
      </pc:sldChg>
      <pc:sldChg chg="modSp mod">
        <pc:chgData name="chih-Hsun Chien" userId="23cf2f6783ff9b6c" providerId="LiveId" clId="{CF01F318-942C-4B9D-8D67-4CA87A51600A}" dt="2024-11-13T16:00:05.919" v="179" actId="14100"/>
        <pc:sldMkLst>
          <pc:docMk/>
          <pc:sldMk cId="544703831" sldId="295"/>
        </pc:sldMkLst>
        <pc:spChg chg="mod">
          <ac:chgData name="chih-Hsun Chien" userId="23cf2f6783ff9b6c" providerId="LiveId" clId="{CF01F318-942C-4B9D-8D67-4CA87A51600A}" dt="2024-11-13T15:59:28.704" v="176" actId="1076"/>
          <ac:spMkLst>
            <pc:docMk/>
            <pc:sldMk cId="544703831" sldId="295"/>
            <ac:spMk id="12" creationId="{5006C01F-A46B-1491-C6F5-4D3BC08D0DA6}"/>
          </ac:spMkLst>
        </pc:spChg>
        <pc:spChg chg="mod">
          <ac:chgData name="chih-Hsun Chien" userId="23cf2f6783ff9b6c" providerId="LiveId" clId="{CF01F318-942C-4B9D-8D67-4CA87A51600A}" dt="2024-11-13T15:59:22.511" v="172" actId="14100"/>
          <ac:spMkLst>
            <pc:docMk/>
            <pc:sldMk cId="544703831" sldId="295"/>
            <ac:spMk id="13" creationId="{B5E0AB0C-300B-0634-090D-D1A58448DE7E}"/>
          </ac:spMkLst>
        </pc:spChg>
        <pc:spChg chg="mod">
          <ac:chgData name="chih-Hsun Chien" userId="23cf2f6783ff9b6c" providerId="LiveId" clId="{CF01F318-942C-4B9D-8D67-4CA87A51600A}" dt="2024-11-13T15:59:26.015" v="175" actId="1076"/>
          <ac:spMkLst>
            <pc:docMk/>
            <pc:sldMk cId="544703831" sldId="295"/>
            <ac:spMk id="14" creationId="{F2CF6B3A-8FF0-08DE-59CF-4B726C337F48}"/>
          </ac:spMkLst>
        </pc:spChg>
        <pc:spChg chg="mod">
          <ac:chgData name="chih-Hsun Chien" userId="23cf2f6783ff9b6c" providerId="LiveId" clId="{CF01F318-942C-4B9D-8D67-4CA87A51600A}" dt="2024-11-13T15:59:35.807" v="177" actId="14100"/>
          <ac:spMkLst>
            <pc:docMk/>
            <pc:sldMk cId="544703831" sldId="295"/>
            <ac:spMk id="19" creationId="{6D918B97-7F9D-EEA9-5819-4B299B57F267}"/>
          </ac:spMkLst>
        </pc:spChg>
        <pc:spChg chg="mod">
          <ac:chgData name="chih-Hsun Chien" userId="23cf2f6783ff9b6c" providerId="LiveId" clId="{CF01F318-942C-4B9D-8D67-4CA87A51600A}" dt="2024-11-13T16:00:05.919" v="179" actId="14100"/>
          <ac:spMkLst>
            <pc:docMk/>
            <pc:sldMk cId="544703831" sldId="295"/>
            <ac:spMk id="20" creationId="{8B27BC84-9D0B-CF4F-4EBF-2E9EDAD6A0AC}"/>
          </ac:spMkLst>
        </pc:spChg>
      </pc:sldChg>
      <pc:sldChg chg="addSp modSp mod">
        <pc:chgData name="chih-Hsun Chien" userId="23cf2f6783ff9b6c" providerId="LiveId" clId="{CF01F318-942C-4B9D-8D67-4CA87A51600A}" dt="2024-11-13T16:08:40.475" v="188" actId="1076"/>
        <pc:sldMkLst>
          <pc:docMk/>
          <pc:sldMk cId="778300871" sldId="303"/>
        </pc:sldMkLst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4" creationId="{135329B9-F28E-1062-0170-FF3EC1774DF2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5" creationId="{221DAB1D-AFF8-8CB7-949D-61A514388D17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6" creationId="{727244F7-5651-29ED-05A3-5EBC4480A939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7" creationId="{A11B52D0-0A2C-0D98-D850-26FE44370AA5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9" creationId="{F8600D0D-C79E-5E9D-C3C9-A51553C3B916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12" creationId="{B66B98CF-72FA-046D-6C98-FDCA6BC8F114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13" creationId="{FCA16F13-F2A7-9F2C-CE0D-5E85C8836845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14" creationId="{0ABA2DB9-B062-6670-3EA4-77F180D63216}"/>
          </ac:spMkLst>
        </pc:spChg>
        <pc:spChg chg="mod">
          <ac:chgData name="chih-Hsun Chien" userId="23cf2f6783ff9b6c" providerId="LiveId" clId="{CF01F318-942C-4B9D-8D67-4CA87A51600A}" dt="2024-11-13T16:08:34.878" v="184" actId="1076"/>
          <ac:spMkLst>
            <pc:docMk/>
            <pc:sldMk cId="778300871" sldId="303"/>
            <ac:spMk id="17" creationId="{CAA786E0-F02E-3376-8B56-2B43B2376957}"/>
          </ac:spMkLst>
        </pc:spChg>
        <pc:picChg chg="add mod">
          <ac:chgData name="chih-Hsun Chien" userId="23cf2f6783ff9b6c" providerId="LiveId" clId="{CF01F318-942C-4B9D-8D67-4CA87A51600A}" dt="2024-11-13T16:08:40.475" v="188" actId="1076"/>
          <ac:picMkLst>
            <pc:docMk/>
            <pc:sldMk cId="778300871" sldId="303"/>
            <ac:picMk id="3" creationId="{8024ED3E-E511-352F-10E3-CF9CDF128904}"/>
          </ac:picMkLst>
        </pc:picChg>
        <pc:cxnChg chg="mod">
          <ac:chgData name="chih-Hsun Chien" userId="23cf2f6783ff9b6c" providerId="LiveId" clId="{CF01F318-942C-4B9D-8D67-4CA87A51600A}" dt="2024-11-13T16:08:34.878" v="184" actId="1076"/>
          <ac:cxnSpMkLst>
            <pc:docMk/>
            <pc:sldMk cId="778300871" sldId="303"/>
            <ac:cxnSpMk id="15" creationId="{38BF8E0B-F2DD-CD83-701F-0BEF03680032}"/>
          </ac:cxnSpMkLst>
        </pc:cxnChg>
      </pc:sldChg>
      <pc:sldChg chg="modSp mod">
        <pc:chgData name="chih-Hsun Chien" userId="23cf2f6783ff9b6c" providerId="LiveId" clId="{CF01F318-942C-4B9D-8D67-4CA87A51600A}" dt="2024-11-13T15:23:05.834" v="18" actId="20577"/>
        <pc:sldMkLst>
          <pc:docMk/>
          <pc:sldMk cId="2655468601" sldId="309"/>
        </pc:sldMkLst>
        <pc:spChg chg="mod">
          <ac:chgData name="chih-Hsun Chien" userId="23cf2f6783ff9b6c" providerId="LiveId" clId="{CF01F318-942C-4B9D-8D67-4CA87A51600A}" dt="2024-11-13T15:23:05.834" v="18" actId="20577"/>
          <ac:spMkLst>
            <pc:docMk/>
            <pc:sldMk cId="2655468601" sldId="309"/>
            <ac:spMk id="2" creationId="{00CB860F-6FA7-72FB-A9D6-D0E0F6696DC2}"/>
          </ac:spMkLst>
        </pc:spChg>
      </pc:sldChg>
      <pc:sldChg chg="modSp mod">
        <pc:chgData name="chih-Hsun Chien" userId="23cf2f6783ff9b6c" providerId="LiveId" clId="{CF01F318-942C-4B9D-8D67-4CA87A51600A}" dt="2024-11-13T15:32:27.915" v="62" actId="20577"/>
        <pc:sldMkLst>
          <pc:docMk/>
          <pc:sldMk cId="56940747" sldId="310"/>
        </pc:sldMkLst>
        <pc:spChg chg="mod">
          <ac:chgData name="chih-Hsun Chien" userId="23cf2f6783ff9b6c" providerId="LiveId" clId="{CF01F318-942C-4B9D-8D67-4CA87A51600A}" dt="2024-11-13T15:32:27.915" v="62" actId="20577"/>
          <ac:spMkLst>
            <pc:docMk/>
            <pc:sldMk cId="56940747" sldId="310"/>
            <ac:spMk id="4" creationId="{586854E7-9F3D-30AA-D362-BDEF3C0AC30B}"/>
          </ac:spMkLst>
        </pc:spChg>
      </pc:sldChg>
      <pc:sldChg chg="addSp delSp modSp mod">
        <pc:chgData name="chih-Hsun Chien" userId="23cf2f6783ff9b6c" providerId="LiveId" clId="{CF01F318-942C-4B9D-8D67-4CA87A51600A}" dt="2024-11-13T15:47:38.274" v="144" actId="1076"/>
        <pc:sldMkLst>
          <pc:docMk/>
          <pc:sldMk cId="2090483405" sldId="312"/>
        </pc:sldMkLst>
        <pc:picChg chg="add del mod">
          <ac:chgData name="chih-Hsun Chien" userId="23cf2f6783ff9b6c" providerId="LiveId" clId="{CF01F318-942C-4B9D-8D67-4CA87A51600A}" dt="2024-11-13T15:46:51.422" v="83" actId="478"/>
          <ac:picMkLst>
            <pc:docMk/>
            <pc:sldMk cId="2090483405" sldId="312"/>
            <ac:picMk id="3" creationId="{F7FAD5ED-98F6-B8AC-88BA-E5FE45CFE90C}"/>
          </ac:picMkLst>
        </pc:picChg>
        <pc:picChg chg="add del mod">
          <ac:chgData name="chih-Hsun Chien" userId="23cf2f6783ff9b6c" providerId="LiveId" clId="{CF01F318-942C-4B9D-8D67-4CA87A51600A}" dt="2024-11-13T15:46:50.962" v="82" actId="478"/>
          <ac:picMkLst>
            <pc:docMk/>
            <pc:sldMk cId="2090483405" sldId="312"/>
            <ac:picMk id="5" creationId="{13696436-28D1-BB1C-9760-851C27FC09F1}"/>
          </ac:picMkLst>
        </pc:picChg>
        <pc:picChg chg="mod">
          <ac:chgData name="chih-Hsun Chien" userId="23cf2f6783ff9b6c" providerId="LiveId" clId="{CF01F318-942C-4B9D-8D67-4CA87A51600A}" dt="2024-11-13T15:47:38.274" v="144" actId="1076"/>
          <ac:picMkLst>
            <pc:docMk/>
            <pc:sldMk cId="2090483405" sldId="312"/>
            <ac:picMk id="10" creationId="{09B48137-D4D9-6F93-E003-0B5230154122}"/>
          </ac:picMkLst>
        </pc:picChg>
      </pc:sldChg>
      <pc:sldChg chg="modSp mod">
        <pc:chgData name="chih-Hsun Chien" userId="23cf2f6783ff9b6c" providerId="LiveId" clId="{CF01F318-942C-4B9D-8D67-4CA87A51600A}" dt="2024-11-13T16:02:13.361" v="183" actId="1076"/>
        <pc:sldMkLst>
          <pc:docMk/>
          <pc:sldMk cId="2722933328" sldId="316"/>
        </pc:sldMkLst>
        <pc:picChg chg="mod">
          <ac:chgData name="chih-Hsun Chien" userId="23cf2f6783ff9b6c" providerId="LiveId" clId="{CF01F318-942C-4B9D-8D67-4CA87A51600A}" dt="2024-11-13T16:02:13.361" v="183" actId="1076"/>
          <ac:picMkLst>
            <pc:docMk/>
            <pc:sldMk cId="2722933328" sldId="316"/>
            <ac:picMk id="16" creationId="{7C7ADEE1-3D5E-A394-FFD1-E99E25DA51DD}"/>
          </ac:picMkLst>
        </pc:picChg>
      </pc:sldChg>
      <pc:sldChg chg="del">
        <pc:chgData name="chih-Hsun Chien" userId="23cf2f6783ff9b6c" providerId="LiveId" clId="{CF01F318-942C-4B9D-8D67-4CA87A51600A}" dt="2024-11-13T16:17:02.420" v="200" actId="47"/>
        <pc:sldMkLst>
          <pc:docMk/>
          <pc:sldMk cId="95962318" sldId="319"/>
        </pc:sldMkLst>
      </pc:sldChg>
      <pc:sldChg chg="modSp mod">
        <pc:chgData name="chih-Hsun Chien" userId="23cf2f6783ff9b6c" providerId="LiveId" clId="{CF01F318-942C-4B9D-8D67-4CA87A51600A}" dt="2024-11-13T16:13:59.333" v="199" actId="1076"/>
        <pc:sldMkLst>
          <pc:docMk/>
          <pc:sldMk cId="380462701" sldId="320"/>
        </pc:sldMkLst>
        <pc:picChg chg="mod">
          <ac:chgData name="chih-Hsun Chien" userId="23cf2f6783ff9b6c" providerId="LiveId" clId="{CF01F318-942C-4B9D-8D67-4CA87A51600A}" dt="2024-11-13T16:13:59.333" v="199" actId="1076"/>
          <ac:picMkLst>
            <pc:docMk/>
            <pc:sldMk cId="380462701" sldId="320"/>
            <ac:picMk id="9" creationId="{B8A72463-6793-9B96-BF0F-C4940A284640}"/>
          </ac:picMkLst>
        </pc:picChg>
        <pc:picChg chg="mod">
          <ac:chgData name="chih-Hsun Chien" userId="23cf2f6783ff9b6c" providerId="LiveId" clId="{CF01F318-942C-4B9D-8D67-4CA87A51600A}" dt="2024-11-13T16:13:56.035" v="197" actId="1076"/>
          <ac:picMkLst>
            <pc:docMk/>
            <pc:sldMk cId="380462701" sldId="320"/>
            <ac:picMk id="11" creationId="{B8903B12-96B5-C408-F8B1-64759B97F943}"/>
          </ac:picMkLst>
        </pc:picChg>
      </pc:sldChg>
      <pc:sldChg chg="addSp modSp mod">
        <pc:chgData name="chih-Hsun Chien" userId="23cf2f6783ff9b6c" providerId="LiveId" clId="{CF01F318-942C-4B9D-8D67-4CA87A51600A}" dt="2024-11-13T16:12:14.945" v="194" actId="1076"/>
        <pc:sldMkLst>
          <pc:docMk/>
          <pc:sldMk cId="1856224123" sldId="321"/>
        </pc:sldMkLst>
        <pc:picChg chg="add mod">
          <ac:chgData name="chih-Hsun Chien" userId="23cf2f6783ff9b6c" providerId="LiveId" clId="{CF01F318-942C-4B9D-8D67-4CA87A51600A}" dt="2024-11-13T16:12:14.945" v="194" actId="1076"/>
          <ac:picMkLst>
            <pc:docMk/>
            <pc:sldMk cId="1856224123" sldId="321"/>
            <ac:picMk id="4" creationId="{5A5E0FCD-A07B-0890-662D-707E0385F8C7}"/>
          </ac:picMkLst>
        </pc:picChg>
      </pc:sldChg>
      <pc:sldChg chg="delSp modSp mod">
        <pc:chgData name="chih-Hsun Chien" userId="23cf2f6783ff9b6c" providerId="LiveId" clId="{CF01F318-942C-4B9D-8D67-4CA87A51600A}" dt="2024-11-13T16:24:59.259" v="207" actId="1076"/>
        <pc:sldMkLst>
          <pc:docMk/>
          <pc:sldMk cId="1990315894" sldId="328"/>
        </pc:sldMkLst>
        <pc:grpChg chg="mod">
          <ac:chgData name="chih-Hsun Chien" userId="23cf2f6783ff9b6c" providerId="LiveId" clId="{CF01F318-942C-4B9D-8D67-4CA87A51600A}" dt="2024-11-13T16:24:44.563" v="201" actId="1076"/>
          <ac:grpSpMkLst>
            <pc:docMk/>
            <pc:sldMk cId="1990315894" sldId="328"/>
            <ac:grpSpMk id="12" creationId="{751195A6-74AA-95B7-BCF2-F1CBE88E99F5}"/>
          </ac:grpSpMkLst>
        </pc:grpChg>
        <pc:cxnChg chg="mod">
          <ac:chgData name="chih-Hsun Chien" userId="23cf2f6783ff9b6c" providerId="LiveId" clId="{CF01F318-942C-4B9D-8D67-4CA87A51600A}" dt="2024-11-13T16:24:59.259" v="207" actId="1076"/>
          <ac:cxnSpMkLst>
            <pc:docMk/>
            <pc:sldMk cId="1990315894" sldId="328"/>
            <ac:cxnSpMk id="5" creationId="{08905A09-A75B-E6EE-DA0E-2E13667CB148}"/>
          </ac:cxnSpMkLst>
        </pc:cxnChg>
        <pc:cxnChg chg="del">
          <ac:chgData name="chih-Hsun Chien" userId="23cf2f6783ff9b6c" providerId="LiveId" clId="{CF01F318-942C-4B9D-8D67-4CA87A51600A}" dt="2024-11-13T16:24:49.634" v="202" actId="478"/>
          <ac:cxnSpMkLst>
            <pc:docMk/>
            <pc:sldMk cId="1990315894" sldId="328"/>
            <ac:cxnSpMk id="8" creationId="{1F9594FD-BC42-B963-2287-EA6EF62B1E86}"/>
          </ac:cxnSpMkLst>
        </pc:cxnChg>
      </pc:sldChg>
      <pc:sldChg chg="addSp delSp modSp new mod modClrScheme chgLayout">
        <pc:chgData name="chih-Hsun Chien" userId="23cf2f6783ff9b6c" providerId="LiveId" clId="{CF01F318-942C-4B9D-8D67-4CA87A51600A}" dt="2024-11-13T15:24:33.774" v="54" actId="2711"/>
        <pc:sldMkLst>
          <pc:docMk/>
          <pc:sldMk cId="2734472397" sldId="334"/>
        </pc:sldMkLst>
        <pc:spChg chg="del mod ord">
          <ac:chgData name="chih-Hsun Chien" userId="23cf2f6783ff9b6c" providerId="LiveId" clId="{CF01F318-942C-4B9D-8D67-4CA87A51600A}" dt="2024-11-13T15:23:26.565" v="20" actId="700"/>
          <ac:spMkLst>
            <pc:docMk/>
            <pc:sldMk cId="2734472397" sldId="334"/>
            <ac:spMk id="2" creationId="{56A733EE-638F-BF79-F3D5-E65AD9D4ED43}"/>
          </ac:spMkLst>
        </pc:spChg>
        <pc:spChg chg="del mod ord">
          <ac:chgData name="chih-Hsun Chien" userId="23cf2f6783ff9b6c" providerId="LiveId" clId="{CF01F318-942C-4B9D-8D67-4CA87A51600A}" dt="2024-11-13T15:23:26.565" v="20" actId="700"/>
          <ac:spMkLst>
            <pc:docMk/>
            <pc:sldMk cId="2734472397" sldId="334"/>
            <ac:spMk id="3" creationId="{3B8472D1-E762-1BFD-C2AD-777CD9A1A192}"/>
          </ac:spMkLst>
        </pc:spChg>
        <pc:spChg chg="add mod ord">
          <ac:chgData name="chih-Hsun Chien" userId="23cf2f6783ff9b6c" providerId="LiveId" clId="{CF01F318-942C-4B9D-8D67-4CA87A51600A}" dt="2024-11-13T15:24:33.774" v="54" actId="2711"/>
          <ac:spMkLst>
            <pc:docMk/>
            <pc:sldMk cId="2734472397" sldId="334"/>
            <ac:spMk id="4" creationId="{C4BECE5D-E80F-FE10-244E-E8CD3B463F99}"/>
          </ac:spMkLst>
        </pc:spChg>
        <pc:spChg chg="add mod ord">
          <ac:chgData name="chih-Hsun Chien" userId="23cf2f6783ff9b6c" providerId="LiveId" clId="{CF01F318-942C-4B9D-8D67-4CA87A51600A}" dt="2024-11-13T15:24:33.774" v="54" actId="2711"/>
          <ac:spMkLst>
            <pc:docMk/>
            <pc:sldMk cId="2734472397" sldId="334"/>
            <ac:spMk id="5" creationId="{569D3CFC-0B47-4A31-FF7C-7803C379A445}"/>
          </ac:spMkLst>
        </pc:spChg>
        <pc:spChg chg="add del mod ord">
          <ac:chgData name="chih-Hsun Chien" userId="23cf2f6783ff9b6c" providerId="LiveId" clId="{CF01F318-942C-4B9D-8D67-4CA87A51600A}" dt="2024-11-13T15:23:27.466" v="21"/>
          <ac:spMkLst>
            <pc:docMk/>
            <pc:sldMk cId="2734472397" sldId="334"/>
            <ac:spMk id="6" creationId="{DDDCEE4D-A8EB-5837-EBFC-2B8694E418C6}"/>
          </ac:spMkLst>
        </pc:spChg>
        <pc:spChg chg="add mod ord">
          <ac:chgData name="chih-Hsun Chien" userId="23cf2f6783ff9b6c" providerId="LiveId" clId="{CF01F318-942C-4B9D-8D67-4CA87A51600A}" dt="2024-11-13T15:24:33.774" v="54" actId="2711"/>
          <ac:spMkLst>
            <pc:docMk/>
            <pc:sldMk cId="2734472397" sldId="334"/>
            <ac:spMk id="7" creationId="{7C65BC66-C089-550F-AD90-4FD6F7A0DB96}"/>
          </ac:spMkLst>
        </pc:spChg>
        <pc:spChg chg="add del mod ord">
          <ac:chgData name="chih-Hsun Chien" userId="23cf2f6783ff9b6c" providerId="LiveId" clId="{CF01F318-942C-4B9D-8D67-4CA87A51600A}" dt="2024-11-13T15:23:36.374" v="22"/>
          <ac:spMkLst>
            <pc:docMk/>
            <pc:sldMk cId="2734472397" sldId="334"/>
            <ac:spMk id="8" creationId="{45057826-00DF-A51A-C04F-6245F3AE8B48}"/>
          </ac:spMkLst>
        </pc:spChg>
        <pc:picChg chg="add mod">
          <ac:chgData name="chih-Hsun Chien" userId="23cf2f6783ff9b6c" providerId="LiveId" clId="{CF01F318-942C-4B9D-8D67-4CA87A51600A}" dt="2024-11-13T15:23:27.466" v="21"/>
          <ac:picMkLst>
            <pc:docMk/>
            <pc:sldMk cId="2734472397" sldId="334"/>
            <ac:picMk id="9" creationId="{353ED3F3-85A3-440C-BC84-C1F2F79228E6}"/>
          </ac:picMkLst>
        </pc:picChg>
        <pc:picChg chg="add mod">
          <ac:chgData name="chih-Hsun Chien" userId="23cf2f6783ff9b6c" providerId="LiveId" clId="{CF01F318-942C-4B9D-8D67-4CA87A51600A}" dt="2024-11-13T15:23:36.374" v="22"/>
          <ac:picMkLst>
            <pc:docMk/>
            <pc:sldMk cId="2734472397" sldId="334"/>
            <ac:picMk id="10" creationId="{44B247DE-0CD2-4A56-9751-54E558001BA5}"/>
          </ac:picMkLst>
        </pc:picChg>
      </pc:sldChg>
      <pc:sldChg chg="addSp delSp modSp new mod modClrScheme chgLayout">
        <pc:chgData name="chih-Hsun Chien" userId="23cf2f6783ff9b6c" providerId="LiveId" clId="{CF01F318-942C-4B9D-8D67-4CA87A51600A}" dt="2024-11-13T15:47:53.580" v="170" actId="20577"/>
        <pc:sldMkLst>
          <pc:docMk/>
          <pc:sldMk cId="2282709749" sldId="335"/>
        </pc:sldMkLst>
        <pc:spChg chg="del mod ord">
          <ac:chgData name="chih-Hsun Chien" userId="23cf2f6783ff9b6c" providerId="LiveId" clId="{CF01F318-942C-4B9D-8D67-4CA87A51600A}" dt="2024-11-13T15:46:55.878" v="84" actId="700"/>
          <ac:spMkLst>
            <pc:docMk/>
            <pc:sldMk cId="2282709749" sldId="335"/>
            <ac:spMk id="2" creationId="{746C8CFA-A09C-43D1-8FFE-370557F59276}"/>
          </ac:spMkLst>
        </pc:spChg>
        <pc:spChg chg="del">
          <ac:chgData name="chih-Hsun Chien" userId="23cf2f6783ff9b6c" providerId="LiveId" clId="{CF01F318-942C-4B9D-8D67-4CA87A51600A}" dt="2024-11-13T15:46:47.525" v="81"/>
          <ac:spMkLst>
            <pc:docMk/>
            <pc:sldMk cId="2282709749" sldId="335"/>
            <ac:spMk id="3" creationId="{0BC425A2-C739-A5A8-73B7-FB2B8C6D5557}"/>
          </ac:spMkLst>
        </pc:spChg>
        <pc:spChg chg="del">
          <ac:chgData name="chih-Hsun Chien" userId="23cf2f6783ff9b6c" providerId="LiveId" clId="{CF01F318-942C-4B9D-8D67-4CA87A51600A}" dt="2024-11-13T15:46:44.688" v="80"/>
          <ac:spMkLst>
            <pc:docMk/>
            <pc:sldMk cId="2282709749" sldId="335"/>
            <ac:spMk id="4" creationId="{0D1036DA-691C-6CB0-E0E4-5460FBEC0B23}"/>
          </ac:spMkLst>
        </pc:spChg>
        <pc:spChg chg="add mod ord">
          <ac:chgData name="chih-Hsun Chien" userId="23cf2f6783ff9b6c" providerId="LiveId" clId="{CF01F318-942C-4B9D-8D67-4CA87A51600A}" dt="2024-11-13T15:47:53.580" v="170" actId="20577"/>
          <ac:spMkLst>
            <pc:docMk/>
            <pc:sldMk cId="2282709749" sldId="335"/>
            <ac:spMk id="7" creationId="{EC8E9DBD-B2CC-3F51-28AA-F33AF9ADAE9F}"/>
          </ac:spMkLst>
        </pc:spChg>
        <pc:spChg chg="add mod ord">
          <ac:chgData name="chih-Hsun Chien" userId="23cf2f6783ff9b6c" providerId="LiveId" clId="{CF01F318-942C-4B9D-8D67-4CA87A51600A}" dt="2024-11-13T15:47:02.515" v="101" actId="20577"/>
          <ac:spMkLst>
            <pc:docMk/>
            <pc:sldMk cId="2282709749" sldId="335"/>
            <ac:spMk id="8" creationId="{E3877A82-1B3F-3383-5BF4-2AD4AA31DC4B}"/>
          </ac:spMkLst>
        </pc:spChg>
        <pc:spChg chg="add mod ord">
          <ac:chgData name="chih-Hsun Chien" userId="23cf2f6783ff9b6c" providerId="LiveId" clId="{CF01F318-942C-4B9D-8D67-4CA87A51600A}" dt="2024-11-13T15:47:12.661" v="116" actId="20577"/>
          <ac:spMkLst>
            <pc:docMk/>
            <pc:sldMk cId="2282709749" sldId="335"/>
            <ac:spMk id="9" creationId="{14CC974C-4AF9-B0DD-95A9-0C42722E6B79}"/>
          </ac:spMkLst>
        </pc:spChg>
        <pc:picChg chg="add mod ord">
          <ac:chgData name="chih-Hsun Chien" userId="23cf2f6783ff9b6c" providerId="LiveId" clId="{CF01F318-942C-4B9D-8D67-4CA87A51600A}" dt="2024-11-13T15:46:55.878" v="84" actId="700"/>
          <ac:picMkLst>
            <pc:docMk/>
            <pc:sldMk cId="2282709749" sldId="335"/>
            <ac:picMk id="5" creationId="{7A0847DD-C3A0-474C-CBDF-AB1AAB808040}"/>
          </ac:picMkLst>
        </pc:picChg>
        <pc:picChg chg="add mod ord">
          <ac:chgData name="chih-Hsun Chien" userId="23cf2f6783ff9b6c" providerId="LiveId" clId="{CF01F318-942C-4B9D-8D67-4CA87A51600A}" dt="2024-11-13T15:46:55.878" v="84" actId="700"/>
          <ac:picMkLst>
            <pc:docMk/>
            <pc:sldMk cId="2282709749" sldId="335"/>
            <ac:picMk id="6" creationId="{1E3831F9-AE46-F8CA-CBE8-10D918683F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105C5-B1BF-42A7-A5EE-741C11759C0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532CD-A91C-4C82-80E1-EB98F25E9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2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Development of Niobium Superconducting Microwave Resonators, Felix Fischer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70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Coupling Harmonic Oscillators to Superconducting Quantum Interference Cavities, I.C. </a:t>
            </a:r>
            <a:r>
              <a:rPr lang="en-US" altLang="zh-TW" dirty="0" err="1"/>
              <a:t>Corveira</a:t>
            </a:r>
            <a:r>
              <a:rPr lang="en-US" altLang="zh-TW" dirty="0"/>
              <a:t> Rodrigues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216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83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Metrology of Quantum Control and Measurement in Superconducting Qubits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1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BB241-6D8E-DB55-158F-02ABE772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2D8E7B-2414-4E2C-5A91-F0ABC37D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205C0-37A8-B74C-250E-AB9F6D3A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E8A69-8174-603B-FC7C-F69FE09C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00CB2-CBC7-EDE3-4063-7DC6A90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9CCA7-C683-BFFB-9436-AD88BF1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1D8179-4483-3A6C-0734-00101F15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0A76C-862E-300B-7850-7FA94D56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673DA-A3B1-D839-F760-8771517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C8F34-3BE2-6C0D-D9DC-3D8CE08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3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961FD1-24A7-03D1-1F53-8E0160D3F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0D8F30-CF52-5260-B02E-2D66939E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3CFC4-8202-3B06-8C08-B3A08B67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427C4-0A03-FD38-D1B2-F6BDB72E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8B582-9078-9F2B-0C26-A310DDFD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6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D15A5-C571-C108-9F6E-9B08B90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1E5B3-EEED-A776-627D-0D0A5A81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BB8C6-94AA-19E7-C1CE-353D52FE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11D26-6557-12C4-6EE7-82B7D9FF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EA67C4-460F-5FF6-0B30-25696B0E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22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C26DA-C590-23EF-5C02-42C9DD32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9C7FA-A089-CB40-765F-C29E61A8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1AEF8-7919-C457-DBC3-7CD2920F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6D77A-E83A-7143-BC75-816DC3A2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9D7A5-7DF5-A1B4-0F6E-4B71A05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8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DEF88-0D93-3A41-8B0E-25BA67BE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0247AB-08CB-07A5-5A13-97BDFEB10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737774-0431-77DC-FF8D-D81E3C5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CE19CB-7E63-17FD-620D-92079357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A939C1-CB7C-8EC8-E541-452569FB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378EE-ED86-BDB9-8470-D478F072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183FD-0369-5863-179F-BEFFE5EB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71A361-441A-92FD-E24B-3E60DF67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9421E3-A51B-A80F-7B61-AC50EAB4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837B2E-DDF4-44C9-3C8B-09FC2AAF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324C23-FD33-60CD-F4E2-DAC1AF047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5B3F0A-715C-CA07-8D8D-63F9416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35CF2-D526-DAEF-0357-D02BDEEA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51C30B-0380-4B4F-9F60-4A5DA29B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ADAC5-D14D-EB01-3365-DDD3F24D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22E466-5B0E-E7C9-A291-E862CDFD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AB3DD8-633B-09DC-C1F5-7543C08B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C6D91A-7675-38C9-50D5-B66475E0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9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FC4196-CFCB-52FF-EB64-09214DDF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4823A4-E87E-0468-A2B7-8AA88DA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14E439-D875-4656-CC16-19E74A25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457AE-B85C-9F79-36A4-E0B73823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F44714-351B-38B5-6C4A-35A9F4E5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376257-4664-55AC-79DB-705331E8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242B95-789B-6529-8C29-9004958D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D8EE39-9C00-50B7-3879-32667C09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E5C19E-072F-2CB5-1F80-7ADCE09E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6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C444F-9F03-BEE1-76D3-5F0B2A98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A5A529-E708-4552-5090-A402A850E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C9935F-C00B-30EF-BD08-0EAEE310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CC1624-275A-6A92-186A-F22D0323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318836-224D-0000-5A57-05F24C7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8184EF-F642-9A50-CDA8-2A2B4A7A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8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8F997B-0B72-8050-2D4B-47E59F5B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3E6453-E266-2698-5F68-1C3258C7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522C3C-5C76-F061-0D1F-9086296FF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1F702-7627-4B37-96E3-7E69C50C6AD9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369A7-A74F-17AC-5BC7-282D0037A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201EF-F16E-2624-0C24-2E68D30B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859B-47FE-416A-9C6B-6B6C65285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5E81D-FB95-6D1B-FF4A-6405344F6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body system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part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BDA7308-5302-0391-0567-F173E3DC3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Jay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Prof. Lin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Co-Advisor: Prof Hoi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9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4C80779A-058A-6A1C-00B6-5A83EBB8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correct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6B5B08-0A36-8E3D-20BB-2F9C5FAC9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vs phase in small range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E9428A-634D-0D17-193D-B49D53DE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8173" y="2505075"/>
            <a:ext cx="4981017" cy="3684588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5B9982B-F3AA-8450-C140-F3C6A40B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97" t="3585" r="70369" b="79762"/>
          <a:stretch/>
        </p:blipFill>
        <p:spPr>
          <a:xfrm>
            <a:off x="7184529" y="1270850"/>
            <a:ext cx="1840600" cy="2018475"/>
          </a:xfrm>
          <a:prstGeom prst="rect">
            <a:avLst/>
          </a:prstGeom>
        </p:spPr>
      </p:pic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9658DE7D-2815-F26F-C8B4-07CC3C3E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4" t="17966" r="57083" b="65801"/>
          <a:stretch/>
        </p:blipFill>
        <p:spPr>
          <a:xfrm>
            <a:off x="7445050" y="3077650"/>
            <a:ext cx="1530433" cy="3041088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57934AA9-D5A4-6ABE-601A-9216CD37EDA4}"/>
              </a:ext>
            </a:extLst>
          </p:cNvPr>
          <p:cNvSpPr/>
          <p:nvPr/>
        </p:nvSpPr>
        <p:spPr>
          <a:xfrm>
            <a:off x="1918448" y="2845722"/>
            <a:ext cx="457200" cy="322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31FC39F-6C99-934A-2A7B-8C4E2167B041}"/>
              </a:ext>
            </a:extLst>
          </p:cNvPr>
          <p:cNvSpPr/>
          <p:nvPr/>
        </p:nvSpPr>
        <p:spPr>
          <a:xfrm>
            <a:off x="2644589" y="3429000"/>
            <a:ext cx="457200" cy="3220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0A4F5E8-6550-04AD-8B34-960FBB11135A}"/>
              </a:ext>
            </a:extLst>
          </p:cNvPr>
          <p:cNvCxnSpPr>
            <a:stCxn id="16" idx="6"/>
          </p:cNvCxnSpPr>
          <p:nvPr/>
        </p:nvCxnSpPr>
        <p:spPr>
          <a:xfrm flipV="1">
            <a:off x="2375648" y="2280087"/>
            <a:ext cx="5040691" cy="726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2D8465-88AF-E5AD-70F4-A71BD5ABE04A}"/>
              </a:ext>
            </a:extLst>
          </p:cNvPr>
          <p:cNvCxnSpPr>
            <a:cxnSpLocks/>
          </p:cNvCxnSpPr>
          <p:nvPr/>
        </p:nvCxnSpPr>
        <p:spPr>
          <a:xfrm>
            <a:off x="3101789" y="3635149"/>
            <a:ext cx="4523817" cy="1541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D3B0CD6-4363-E37B-4A65-CE8830D1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23558"/>
            <a:ext cx="7287860" cy="252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6EE2090-459D-6EE6-8951-C765F965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9" y="1915299"/>
            <a:ext cx="6587518" cy="252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664D2B9-B108-9008-9ED0-E64A9E351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113" y="4014443"/>
            <a:ext cx="706109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4C80779A-058A-6A1C-00B6-5A83EBB8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correct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6B5B08-0A36-8E3D-20BB-2F9C5FAC9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 vs phase in small range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5832C0E0-0F79-D7BB-C9F5-52FD71253E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82" y="644299"/>
            <a:ext cx="4407790" cy="2493480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5403E37-EB8A-D456-AA8F-2C27C725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43" y="3616613"/>
            <a:ext cx="3743268" cy="249348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3B0EC4-2D68-DB9D-A0B8-9C8B002EDE1A}"/>
              </a:ext>
            </a:extLst>
          </p:cNvPr>
          <p:cNvSpPr txBox="1"/>
          <p:nvPr/>
        </p:nvSpPr>
        <p:spPr>
          <a:xfrm>
            <a:off x="9045388" y="5325035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Qi ~ 2e4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Qc~ 8e3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E9428A-634D-0D17-193D-B49D53DE9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928173" y="2505075"/>
            <a:ext cx="4981017" cy="3684588"/>
          </a:xfrm>
        </p:spPr>
      </p:pic>
    </p:spTree>
    <p:extLst>
      <p:ext uri="{BB962C8B-B14F-4D97-AF65-F5344CB8AC3E}">
        <p14:creationId xmlns:p14="http://schemas.microsoft.com/office/powerpoint/2010/main" val="84094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8B6AA72-F700-37D3-4D23-45C7C7DF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9B48137-D4D9-6F93-E003-0B5230154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82510"/>
            <a:ext cx="5181600" cy="3837567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648A9F2-0A16-A662-2F29-3DE9BF376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01060"/>
            <a:ext cx="5181600" cy="4200468"/>
          </a:xfrm>
        </p:spPr>
      </p:pic>
    </p:spTree>
    <p:extLst>
      <p:ext uri="{BB962C8B-B14F-4D97-AF65-F5344CB8AC3E}">
        <p14:creationId xmlns:p14="http://schemas.microsoft.com/office/powerpoint/2010/main" val="209048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C8E9DBD-B2CC-3F51-28AA-F33AF9AD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 vs output </a:t>
            </a:r>
            <a:r>
              <a:rPr lang="en-US" altLang="zh-TW" dirty="0" err="1"/>
              <a:t>gina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3877A82-1B3F-3383-5BF4-2AD4AA31D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Fs = 6.881GHz</a:t>
            </a:r>
            <a:endParaRPr lang="zh-TW" altLang="en-US" dirty="0"/>
          </a:p>
        </p:txBody>
      </p:sp>
      <p:pic>
        <p:nvPicPr>
          <p:cNvPr id="6" name="內容版面配置區 5" descr="一張含有 螢幕擷取畫面, 行, 繪圖, 圖表 的圖片&#10;&#10;自動產生的描述">
            <a:extLst>
              <a:ext uri="{FF2B5EF4-FFF2-40B4-BE49-F238E27FC236}">
                <a16:creationId xmlns:a16="http://schemas.microsoft.com/office/drawing/2014/main" id="{1E3831F9-AE46-F8CA-CBE8-10D918683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4" y="3023394"/>
            <a:ext cx="3762375" cy="264795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4CC974C-4AF9-B0DD-95A9-0C42722E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Fs = 9.584GHz</a:t>
            </a:r>
            <a:endParaRPr lang="zh-TW" altLang="en-US" dirty="0"/>
          </a:p>
        </p:txBody>
      </p:sp>
      <p:pic>
        <p:nvPicPr>
          <p:cNvPr id="5" name="內容版面配置區 4" descr="一張含有 螢幕擷取畫面, 行, 繪圖, 圖表 的圖片&#10;&#10;自動產生的描述">
            <a:extLst>
              <a:ext uri="{FF2B5EF4-FFF2-40B4-BE49-F238E27FC236}">
                <a16:creationId xmlns:a16="http://schemas.microsoft.com/office/drawing/2014/main" id="{7A0847DD-C3A0-474C-CBDF-AB1AAB8080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1" y="3023394"/>
            <a:ext cx="3705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29D6945-D368-1A3A-FCEA-94B62422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12" y="1961091"/>
            <a:ext cx="5512567" cy="4116980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8AC19C46-4C12-3039-3776-CAFC07C9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 vs flux (by DAC pulse)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D92978-D04B-4E8E-AC52-677D92F02247}"/>
              </a:ext>
            </a:extLst>
          </p:cNvPr>
          <p:cNvSpPr/>
          <p:nvPr/>
        </p:nvSpPr>
        <p:spPr>
          <a:xfrm>
            <a:off x="2338668" y="3429000"/>
            <a:ext cx="2689412" cy="6813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FE5B51-DE4A-CB51-72BE-6A7810C7941E}"/>
              </a:ext>
            </a:extLst>
          </p:cNvPr>
          <p:cNvSpPr/>
          <p:nvPr/>
        </p:nvSpPr>
        <p:spPr>
          <a:xfrm>
            <a:off x="3817845" y="4202829"/>
            <a:ext cx="1210235" cy="5818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bias-t基本简介_Bias Tee">
            <a:extLst>
              <a:ext uri="{FF2B5EF4-FFF2-40B4-BE49-F238E27FC236}">
                <a16:creationId xmlns:a16="http://schemas.microsoft.com/office/drawing/2014/main" id="{C3ABCBFA-7BE5-6042-EBB3-7A9A77A42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7"/>
          <a:stretch/>
        </p:blipFill>
        <p:spPr bwMode="auto">
          <a:xfrm rot="16200000">
            <a:off x="-84930" y="2292443"/>
            <a:ext cx="27588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2050E63-D894-293A-E75A-26F1A1C8674E}"/>
              </a:ext>
            </a:extLst>
          </p:cNvPr>
          <p:cNvSpPr/>
          <p:nvPr/>
        </p:nvSpPr>
        <p:spPr>
          <a:xfrm rot="5400000">
            <a:off x="2289596" y="2584630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09BF68-B17F-689D-8F44-8D92B1DFBFB1}"/>
              </a:ext>
            </a:extLst>
          </p:cNvPr>
          <p:cNvSpPr txBox="1"/>
          <p:nvPr/>
        </p:nvSpPr>
        <p:spPr>
          <a:xfrm>
            <a:off x="2704212" y="2650975"/>
            <a:ext cx="77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A7796A-4B0F-1CB9-7416-31FC9ECA952B}"/>
              </a:ext>
            </a:extLst>
          </p:cNvPr>
          <p:cNvSpPr txBox="1"/>
          <p:nvPr/>
        </p:nvSpPr>
        <p:spPr>
          <a:xfrm>
            <a:off x="283743" y="5152001"/>
            <a:ext cx="151167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flux 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DBE34E48-D050-4898-459E-734022AD18D4}"/>
              </a:ext>
            </a:extLst>
          </p:cNvPr>
          <p:cNvSpPr/>
          <p:nvPr/>
        </p:nvSpPr>
        <p:spPr>
          <a:xfrm>
            <a:off x="773440" y="4493762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2668D8-A51D-1783-211C-A8BCCEE870D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8668" y="4493761"/>
            <a:ext cx="1479177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FB406E-C575-4498-A0A5-A1A4DD49B70A}"/>
              </a:ext>
            </a:extLst>
          </p:cNvPr>
          <p:cNvSpPr txBox="1"/>
          <p:nvPr/>
        </p:nvSpPr>
        <p:spPr>
          <a:xfrm>
            <a:off x="2645591" y="4102150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86BA7BA-E504-1196-B14B-68A2C6F66008}"/>
              </a:ext>
            </a:extLst>
          </p:cNvPr>
          <p:cNvCxnSpPr>
            <a:cxnSpLocks/>
          </p:cNvCxnSpPr>
          <p:nvPr/>
        </p:nvCxnSpPr>
        <p:spPr>
          <a:xfrm>
            <a:off x="6274175" y="5686067"/>
            <a:ext cx="287879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1AACDE-6574-D5BE-D9D9-7ED07EED6AE7}"/>
              </a:ext>
            </a:extLst>
          </p:cNvPr>
          <p:cNvSpPr txBox="1"/>
          <p:nvPr/>
        </p:nvSpPr>
        <p:spPr>
          <a:xfrm>
            <a:off x="7193617" y="5893405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AC19C46-4C12-3039-3776-CAFC07C9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 vs flux (by DAC pulse)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487E2F-9CD0-D659-32B4-5B2A3BC8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636899"/>
            <a:ext cx="5924550" cy="41148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D92978-D04B-4E8E-AC52-677D92F02247}"/>
              </a:ext>
            </a:extLst>
          </p:cNvPr>
          <p:cNvSpPr/>
          <p:nvPr/>
        </p:nvSpPr>
        <p:spPr>
          <a:xfrm>
            <a:off x="2338668" y="3429000"/>
            <a:ext cx="2689412" cy="6813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FE5B51-DE4A-CB51-72BE-6A7810C7941E}"/>
              </a:ext>
            </a:extLst>
          </p:cNvPr>
          <p:cNvSpPr/>
          <p:nvPr/>
        </p:nvSpPr>
        <p:spPr>
          <a:xfrm>
            <a:off x="3817845" y="4202829"/>
            <a:ext cx="1210235" cy="5818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bias-t基本简介_Bias Tee">
            <a:extLst>
              <a:ext uri="{FF2B5EF4-FFF2-40B4-BE49-F238E27FC236}">
                <a16:creationId xmlns:a16="http://schemas.microsoft.com/office/drawing/2014/main" id="{C3ABCBFA-7BE5-6042-EBB3-7A9A77A42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7"/>
          <a:stretch/>
        </p:blipFill>
        <p:spPr bwMode="auto">
          <a:xfrm rot="16200000">
            <a:off x="-84930" y="2292443"/>
            <a:ext cx="27588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2050E63-D894-293A-E75A-26F1A1C8674E}"/>
              </a:ext>
            </a:extLst>
          </p:cNvPr>
          <p:cNvSpPr/>
          <p:nvPr/>
        </p:nvSpPr>
        <p:spPr>
          <a:xfrm rot="5400000">
            <a:off x="2289596" y="2584630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09BF68-B17F-689D-8F44-8D92B1DFBFB1}"/>
              </a:ext>
            </a:extLst>
          </p:cNvPr>
          <p:cNvSpPr txBox="1"/>
          <p:nvPr/>
        </p:nvSpPr>
        <p:spPr>
          <a:xfrm>
            <a:off x="2704212" y="2650975"/>
            <a:ext cx="76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A7796A-4B0F-1CB9-7416-31FC9ECA952B}"/>
              </a:ext>
            </a:extLst>
          </p:cNvPr>
          <p:cNvSpPr txBox="1"/>
          <p:nvPr/>
        </p:nvSpPr>
        <p:spPr>
          <a:xfrm>
            <a:off x="283743" y="5152001"/>
            <a:ext cx="151167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flux 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DBE34E48-D050-4898-459E-734022AD18D4}"/>
              </a:ext>
            </a:extLst>
          </p:cNvPr>
          <p:cNvSpPr/>
          <p:nvPr/>
        </p:nvSpPr>
        <p:spPr>
          <a:xfrm>
            <a:off x="773440" y="4493762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2668D8-A51D-1783-211C-A8BCCEE870D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38668" y="4493761"/>
            <a:ext cx="1479177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FB406E-C575-4498-A0A5-A1A4DD49B70A}"/>
              </a:ext>
            </a:extLst>
          </p:cNvPr>
          <p:cNvSpPr txBox="1"/>
          <p:nvPr/>
        </p:nvSpPr>
        <p:spPr>
          <a:xfrm>
            <a:off x="2645591" y="4102150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70FC0-9298-9934-58F9-A337FAD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8F0997-AF30-703F-478E-F1E4CA8A3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 vs flux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AB2632-9F94-885A-C07C-9ADD6E256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 at max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891BCD0E-03BE-82DC-A17E-39D0533CE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786" y="2505075"/>
            <a:ext cx="4855791" cy="3684588"/>
          </a:xfrm>
        </p:spPr>
      </p:pic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94C39BA3-3582-CED1-F9CB-B6D9CD3E31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6514" y="2505075"/>
            <a:ext cx="4554560" cy="3684588"/>
          </a:xfrm>
        </p:spPr>
      </p:pic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E58FB77A-BB0B-2E3D-E508-9053C240B1EF}"/>
              </a:ext>
            </a:extLst>
          </p:cNvPr>
          <p:cNvSpPr/>
          <p:nvPr/>
        </p:nvSpPr>
        <p:spPr>
          <a:xfrm rot="5400000">
            <a:off x="5345819" y="2528689"/>
            <a:ext cx="174605" cy="18246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A99EE1A3-BA90-D4A1-066F-A5A1EE33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AC8B409-A14E-4443-4CD4-B6441D28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357" y="1772829"/>
            <a:ext cx="4514850" cy="3571875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AB63071-D88D-C045-F6E4-546F074B4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26" y="1101587"/>
            <a:ext cx="6237955" cy="37364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801E85-3DEA-F21D-A9CE-86BA46EFE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603" y="559720"/>
            <a:ext cx="1883272" cy="4185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86B642-F189-B688-6B48-C6860F358849}"/>
              </a:ext>
            </a:extLst>
          </p:cNvPr>
          <p:cNvSpPr txBox="1"/>
          <p:nvPr/>
        </p:nvSpPr>
        <p:spPr>
          <a:xfrm>
            <a:off x="6446982" y="5241979"/>
            <a:ext cx="36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Gaussian: blue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Cosine: yellow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2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4DD8C0-2C29-EFC7-945A-1D8634EA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full two tone spectrum?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A67E7F3-475B-1465-4B0C-2C7A744C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79753"/>
            <a:ext cx="5229225" cy="4114800"/>
          </a:xfrm>
        </p:spPr>
      </p:pic>
      <p:pic>
        <p:nvPicPr>
          <p:cNvPr id="11" name="內容版面配置區 17">
            <a:extLst>
              <a:ext uri="{FF2B5EF4-FFF2-40B4-BE49-F238E27FC236}">
                <a16:creationId xmlns:a16="http://schemas.microsoft.com/office/drawing/2014/main" id="{C782F3B3-D637-46B2-A97B-B3E5760D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074769"/>
            <a:ext cx="4855791" cy="3684588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DBABEC67-4587-E832-32F2-68BA81FFEB01}"/>
              </a:ext>
            </a:extLst>
          </p:cNvPr>
          <p:cNvSpPr/>
          <p:nvPr/>
        </p:nvSpPr>
        <p:spPr>
          <a:xfrm rot="5400000">
            <a:off x="4880903" y="2439288"/>
            <a:ext cx="179294" cy="114748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58232314-F6DC-DBC0-1E19-3FA2F90676AC}"/>
              </a:ext>
            </a:extLst>
          </p:cNvPr>
          <p:cNvSpPr/>
          <p:nvPr/>
        </p:nvSpPr>
        <p:spPr>
          <a:xfrm rot="5400000">
            <a:off x="3312079" y="4528066"/>
            <a:ext cx="179294" cy="114748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4FFE33-7EBD-B992-1A2B-346DF76B783B}"/>
              </a:ext>
            </a:extLst>
          </p:cNvPr>
          <p:cNvSpPr txBox="1"/>
          <p:nvPr/>
        </p:nvSpPr>
        <p:spPr>
          <a:xfrm>
            <a:off x="4125435" y="4840197"/>
            <a:ext cx="54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30CE250-8BC1-81DD-698E-D1B795B22EDF}"/>
              </a:ext>
            </a:extLst>
          </p:cNvPr>
          <p:cNvCxnSpPr>
            <a:cxnSpLocks/>
          </p:cNvCxnSpPr>
          <p:nvPr/>
        </p:nvCxnSpPr>
        <p:spPr>
          <a:xfrm>
            <a:off x="9090211" y="2749014"/>
            <a:ext cx="0" cy="3487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3BC39-80A4-F64E-DAF3-810B25B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49805"/>
            <a:ext cx="10515600" cy="1325563"/>
          </a:xfrm>
        </p:spPr>
        <p:txBody>
          <a:bodyPr/>
          <a:lstStyle/>
          <a:p>
            <a:r>
              <a:rPr lang="en-US" altLang="zh-TW" dirty="0"/>
              <a:t>Introduce many body system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068DB3C-7124-BC04-2696-B042268C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3" y="1667095"/>
            <a:ext cx="11251794" cy="39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6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E1E42-8688-F097-BDA9-FB43EC0B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tone fast flux spectrum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AE97-25B1-4E8B-0AA1-4E04A1CF0975}"/>
              </a:ext>
            </a:extLst>
          </p:cNvPr>
          <p:cNvSpPr/>
          <p:nvPr/>
        </p:nvSpPr>
        <p:spPr>
          <a:xfrm>
            <a:off x="1775012" y="2084295"/>
            <a:ext cx="1864659" cy="770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Fast flux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389465-3F3F-43E5-4EC4-82039E7F5120}"/>
              </a:ext>
            </a:extLst>
          </p:cNvPr>
          <p:cNvSpPr/>
          <p:nvPr/>
        </p:nvSpPr>
        <p:spPr>
          <a:xfrm>
            <a:off x="1775012" y="2953872"/>
            <a:ext cx="1864659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Qubit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9EED26-764E-4210-5599-D0637CE66F93}"/>
              </a:ext>
            </a:extLst>
          </p:cNvPr>
          <p:cNvSpPr/>
          <p:nvPr/>
        </p:nvSpPr>
        <p:spPr>
          <a:xfrm>
            <a:off x="3639671" y="3854825"/>
            <a:ext cx="1864659" cy="770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Resonator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E09DEAE-6547-E44F-8147-CBA7880DED57}"/>
              </a:ext>
            </a:extLst>
          </p:cNvPr>
          <p:cNvCxnSpPr/>
          <p:nvPr/>
        </p:nvCxnSpPr>
        <p:spPr>
          <a:xfrm>
            <a:off x="1452282" y="4724402"/>
            <a:ext cx="54326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06C01F-A46B-1491-C6F5-4D3BC08D0DA6}"/>
              </a:ext>
            </a:extLst>
          </p:cNvPr>
          <p:cNvSpPr txBox="1"/>
          <p:nvPr/>
        </p:nvSpPr>
        <p:spPr>
          <a:xfrm>
            <a:off x="478972" y="2285111"/>
            <a:ext cx="91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Dac0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E0AB0C-300B-0634-090D-D1A58448DE7E}"/>
              </a:ext>
            </a:extLst>
          </p:cNvPr>
          <p:cNvSpPr txBox="1"/>
          <p:nvPr/>
        </p:nvSpPr>
        <p:spPr>
          <a:xfrm>
            <a:off x="478972" y="3226405"/>
            <a:ext cx="82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Dac1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CF6B3A-8FF0-08DE-59CF-4B726C337F48}"/>
              </a:ext>
            </a:extLst>
          </p:cNvPr>
          <p:cNvSpPr txBox="1"/>
          <p:nvPr/>
        </p:nvSpPr>
        <p:spPr>
          <a:xfrm>
            <a:off x="481200" y="4048472"/>
            <a:ext cx="7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Dac3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23038-999D-40C3-836F-9EE1FF0E7657}"/>
              </a:ext>
            </a:extLst>
          </p:cNvPr>
          <p:cNvSpPr/>
          <p:nvPr/>
        </p:nvSpPr>
        <p:spPr>
          <a:xfrm>
            <a:off x="3639670" y="4899261"/>
            <a:ext cx="1864659" cy="770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ADC demode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36771D-58BA-FB42-D7B7-8A5A17C6125C}"/>
              </a:ext>
            </a:extLst>
          </p:cNvPr>
          <p:cNvSpPr txBox="1"/>
          <p:nvPr/>
        </p:nvSpPr>
        <p:spPr>
          <a:xfrm>
            <a:off x="660494" y="5239872"/>
            <a:ext cx="7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ADC0</a:t>
            </a:r>
            <a:endParaRPr lang="zh-TW" altLang="en-US" dirty="0"/>
          </a:p>
        </p:txBody>
      </p:sp>
      <p:pic>
        <p:nvPicPr>
          <p:cNvPr id="1026" name="Picture 2" descr="bias-t基本简介_Bias Tee">
            <a:extLst>
              <a:ext uri="{FF2B5EF4-FFF2-40B4-BE49-F238E27FC236}">
                <a16:creationId xmlns:a16="http://schemas.microsoft.com/office/drawing/2014/main" id="{A32C4ECB-A0CD-8759-DBF9-0FC587299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7"/>
          <a:stretch/>
        </p:blipFill>
        <p:spPr bwMode="auto">
          <a:xfrm rot="16200000">
            <a:off x="7774641" y="2810668"/>
            <a:ext cx="27588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5068C942-990E-F686-7C71-347F19B20130}"/>
              </a:ext>
            </a:extLst>
          </p:cNvPr>
          <p:cNvSpPr/>
          <p:nvPr/>
        </p:nvSpPr>
        <p:spPr>
          <a:xfrm>
            <a:off x="8633011" y="1541929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918B97-7F9D-EEA9-5819-4B299B57F267}"/>
              </a:ext>
            </a:extLst>
          </p:cNvPr>
          <p:cNvSpPr txBox="1"/>
          <p:nvPr/>
        </p:nvSpPr>
        <p:spPr>
          <a:xfrm>
            <a:off x="8380551" y="1172597"/>
            <a:ext cx="74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Dac0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27BC84-9D0B-CF4F-4EBF-2E9EDAD6A0AC}"/>
              </a:ext>
            </a:extLst>
          </p:cNvPr>
          <p:cNvSpPr txBox="1"/>
          <p:nvPr/>
        </p:nvSpPr>
        <p:spPr>
          <a:xfrm>
            <a:off x="8143313" y="5670226"/>
            <a:ext cx="159123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Local flux line</a:t>
            </a:r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381A0B6A-47AC-4785-FD31-8273E000A7FD}"/>
              </a:ext>
            </a:extLst>
          </p:cNvPr>
          <p:cNvSpPr/>
          <p:nvPr/>
        </p:nvSpPr>
        <p:spPr>
          <a:xfrm>
            <a:off x="8633011" y="5011987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F824038-A97D-3DEC-7251-3EAEB2FBC3C1}"/>
              </a:ext>
            </a:extLst>
          </p:cNvPr>
          <p:cNvCxnSpPr/>
          <p:nvPr/>
        </p:nvCxnSpPr>
        <p:spPr>
          <a:xfrm>
            <a:off x="1775012" y="1910372"/>
            <a:ext cx="1801905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F74C38-4655-5C77-6E47-CC2CA0B23F89}"/>
              </a:ext>
            </a:extLst>
          </p:cNvPr>
          <p:cNvSpPr txBox="1"/>
          <p:nvPr/>
        </p:nvSpPr>
        <p:spPr>
          <a:xfrm>
            <a:off x="3772695" y="1747226"/>
            <a:ext cx="218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Don’t be too long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70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4E67869A-06F4-DD55-0333-E946E42D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tone fast flux spectrum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C7ADEE1-3D5E-A394-FFD1-E99E25DA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31" y="1375355"/>
            <a:ext cx="7511310" cy="5196199"/>
          </a:xfrm>
          <a:prstGeom prst="rect">
            <a:avLst/>
          </a:prstGeom>
        </p:spPr>
      </p:pic>
      <p:pic>
        <p:nvPicPr>
          <p:cNvPr id="17" name="Picture 2" descr="bias-t基本简介_Bias Tee">
            <a:extLst>
              <a:ext uri="{FF2B5EF4-FFF2-40B4-BE49-F238E27FC236}">
                <a16:creationId xmlns:a16="http://schemas.microsoft.com/office/drawing/2014/main" id="{AC95F6A3-33B2-94C2-26DA-8D908E7D6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7"/>
          <a:stretch/>
        </p:blipFill>
        <p:spPr bwMode="auto">
          <a:xfrm rot="16200000">
            <a:off x="469527" y="3169256"/>
            <a:ext cx="275888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CC6F1511-003B-FEEA-8045-E64EBCF770F4}"/>
              </a:ext>
            </a:extLst>
          </p:cNvPr>
          <p:cNvSpPr/>
          <p:nvPr/>
        </p:nvSpPr>
        <p:spPr>
          <a:xfrm>
            <a:off x="1327897" y="1900517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AFBDED-5AA7-B8BF-BB2E-C4BC5D262648}"/>
              </a:ext>
            </a:extLst>
          </p:cNvPr>
          <p:cNvSpPr txBox="1"/>
          <p:nvPr/>
        </p:nvSpPr>
        <p:spPr>
          <a:xfrm>
            <a:off x="1075437" y="1531185"/>
            <a:ext cx="64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Dac0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EFB22F-4D6E-136F-C6F9-657FA57B7742}"/>
              </a:ext>
            </a:extLst>
          </p:cNvPr>
          <p:cNvSpPr txBox="1"/>
          <p:nvPr/>
        </p:nvSpPr>
        <p:spPr>
          <a:xfrm>
            <a:off x="838200" y="6028814"/>
            <a:ext cx="15116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Local flux line</a:t>
            </a:r>
            <a:endParaRPr lang="zh-TW" altLang="en-US" dirty="0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A90F9A1-494B-89DB-B37E-76D7A1030804}"/>
              </a:ext>
            </a:extLst>
          </p:cNvPr>
          <p:cNvSpPr/>
          <p:nvPr/>
        </p:nvSpPr>
        <p:spPr>
          <a:xfrm>
            <a:off x="1327897" y="5370575"/>
            <a:ext cx="143435" cy="5602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FF50130-9043-DFB1-D1F6-69082F9F72BB}"/>
              </a:ext>
            </a:extLst>
          </p:cNvPr>
          <p:cNvSpPr/>
          <p:nvPr/>
        </p:nvSpPr>
        <p:spPr>
          <a:xfrm>
            <a:off x="996530" y="3146612"/>
            <a:ext cx="727260" cy="4845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F09E41-1084-5AC3-40B5-27C1E8C24503}"/>
              </a:ext>
            </a:extLst>
          </p:cNvPr>
          <p:cNvSpPr txBox="1"/>
          <p:nvPr/>
        </p:nvSpPr>
        <p:spPr>
          <a:xfrm>
            <a:off x="1891553" y="3056965"/>
            <a:ext cx="200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Like high pass filter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3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D0EE6C1-BE73-F463-A46D-763C8AD3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tone vs flux (DAC pulse)</a:t>
            </a:r>
            <a:endParaRPr lang="zh-TW" altLang="en-US" dirty="0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643445AD-74A4-A930-ADA2-933B60F7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1929606"/>
            <a:ext cx="5857875" cy="4143375"/>
          </a:xfrm>
        </p:spPr>
      </p:pic>
    </p:spTree>
    <p:extLst>
      <p:ext uri="{BB962C8B-B14F-4D97-AF65-F5344CB8AC3E}">
        <p14:creationId xmlns:p14="http://schemas.microsoft.com/office/powerpoint/2010/main" val="308599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A5F5F-8C93-33FE-7479-3387FB30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 measure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105A2-FECC-21F5-B893-2ED8177F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tone </a:t>
            </a:r>
            <a:r>
              <a:rPr lang="en-US" altLang="zh-TW" dirty="0">
                <a:sym typeface="Wingdings" panose="05000000000000000000" pitchFamily="2" charset="2"/>
              </a:rPr>
              <a:t> qubit frequency by fitting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Amplitude Rabi  pi, pi/2 gain by fitting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T2 with activate detune  correct the frequency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Amplitude Rabi chevron  more correct pi, pi/2 pulse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T1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Dispersive shift  get optimize readout frequency</a:t>
            </a:r>
          </a:p>
        </p:txBody>
      </p:sp>
    </p:spTree>
    <p:extLst>
      <p:ext uri="{BB962C8B-B14F-4D97-AF65-F5344CB8AC3E}">
        <p14:creationId xmlns:p14="http://schemas.microsoft.com/office/powerpoint/2010/main" val="149016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9D88CCD-1263-7E56-0171-60EEC3CF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15829"/>
            <a:ext cx="5410200" cy="4038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C28008-6C27-D176-218D-C1AB30CC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3" y="1643062"/>
            <a:ext cx="4514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2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912C43F-FAF4-AE2F-3EA1-7F94E54C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9" y="1591056"/>
            <a:ext cx="5486400" cy="40954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863DED-8206-7447-BAE2-F4606340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2" y="157173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D2A0A-6500-A9AD-FDE3-2A03BEE9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correction for amplitude drive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5329B9-F28E-1062-0170-FF3EC1774DF2}"/>
              </a:ext>
            </a:extLst>
          </p:cNvPr>
          <p:cNvSpPr/>
          <p:nvPr/>
        </p:nvSpPr>
        <p:spPr>
          <a:xfrm>
            <a:off x="1250575" y="1674580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DAB1D-AFF8-8CB7-949D-61A514388D17}"/>
              </a:ext>
            </a:extLst>
          </p:cNvPr>
          <p:cNvSpPr/>
          <p:nvPr/>
        </p:nvSpPr>
        <p:spPr>
          <a:xfrm>
            <a:off x="2156010" y="1674579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7244F7-5651-29ED-05A3-5EBC4480A939}"/>
              </a:ext>
            </a:extLst>
          </p:cNvPr>
          <p:cNvSpPr/>
          <p:nvPr/>
        </p:nvSpPr>
        <p:spPr>
          <a:xfrm>
            <a:off x="3411070" y="1674580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1B52D0-0A2C-0D98-D850-26FE44370AA5}"/>
              </a:ext>
            </a:extLst>
          </p:cNvPr>
          <p:cNvSpPr/>
          <p:nvPr/>
        </p:nvSpPr>
        <p:spPr>
          <a:xfrm>
            <a:off x="4316505" y="1674579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600D0D-C79E-5E9D-C3C9-A51553C3B916}"/>
              </a:ext>
            </a:extLst>
          </p:cNvPr>
          <p:cNvSpPr txBox="1"/>
          <p:nvPr/>
        </p:nvSpPr>
        <p:spPr>
          <a:xfrm>
            <a:off x="5257799" y="1674579"/>
            <a:ext cx="84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B98CF-72FA-046D-6C98-FDCA6BC8F114}"/>
              </a:ext>
            </a:extLst>
          </p:cNvPr>
          <p:cNvSpPr/>
          <p:nvPr/>
        </p:nvSpPr>
        <p:spPr>
          <a:xfrm>
            <a:off x="6477000" y="1674580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A16F13-F2A7-9F2C-CE0D-5E85C8836845}"/>
              </a:ext>
            </a:extLst>
          </p:cNvPr>
          <p:cNvSpPr/>
          <p:nvPr/>
        </p:nvSpPr>
        <p:spPr>
          <a:xfrm>
            <a:off x="7382435" y="1674579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BA2DB9-B062-6670-3EA4-77F180D63216}"/>
              </a:ext>
            </a:extLst>
          </p:cNvPr>
          <p:cNvSpPr/>
          <p:nvPr/>
        </p:nvSpPr>
        <p:spPr>
          <a:xfrm>
            <a:off x="8108577" y="2559423"/>
            <a:ext cx="1864659" cy="770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Resonator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8BF8E0B-F2DD-CD83-701F-0BEF03680032}"/>
              </a:ext>
            </a:extLst>
          </p:cNvPr>
          <p:cNvCxnSpPr>
            <a:cxnSpLocks/>
          </p:cNvCxnSpPr>
          <p:nvPr/>
        </p:nvCxnSpPr>
        <p:spPr>
          <a:xfrm flipV="1">
            <a:off x="987705" y="3429000"/>
            <a:ext cx="10366095" cy="70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AA786E0-F02E-3376-8B56-2B43B2376957}"/>
              </a:ext>
            </a:extLst>
          </p:cNvPr>
          <p:cNvSpPr/>
          <p:nvPr/>
        </p:nvSpPr>
        <p:spPr>
          <a:xfrm>
            <a:off x="8108576" y="3603859"/>
            <a:ext cx="1864659" cy="770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ADC demode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24ED3E-E511-352F-10E3-CF9CDF12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21" y="3630364"/>
            <a:ext cx="4007224" cy="30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0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DD788-0B3A-DC95-8748-647E9C8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Pros &amp; cons with Rabi chevron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33F0E-A67C-6C36-BB4F-E60A0AD9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351338"/>
          </a:xfrm>
        </p:spPr>
        <p:txBody>
          <a:bodyPr/>
          <a:lstStyle/>
          <a:p>
            <a:r>
              <a:rPr lang="en-US" altLang="zh-TW" dirty="0"/>
              <a:t>Pros</a:t>
            </a:r>
          </a:p>
          <a:p>
            <a:pPr lvl="1"/>
            <a:r>
              <a:rPr lang="en-US" altLang="zh-TW" dirty="0"/>
              <a:t>Easy to do</a:t>
            </a:r>
          </a:p>
          <a:p>
            <a:pPr lvl="1"/>
            <a:r>
              <a:rPr lang="en-US" altLang="zh-TW" dirty="0"/>
              <a:t>Doesn’t need very good SNR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Cons</a:t>
            </a:r>
          </a:p>
          <a:p>
            <a:pPr lvl="1"/>
            <a:r>
              <a:rPr lang="en-US" altLang="zh-TW" dirty="0"/>
              <a:t>Need more precisely time step</a:t>
            </a:r>
          </a:p>
          <a:p>
            <a:pPr lvl="1"/>
            <a:r>
              <a:rPr lang="en-US" altLang="zh-TW" dirty="0"/>
              <a:t>Take lots of time to get a 2D plot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5E0FCD-A07B-0890-662D-707E0385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33" y="1690688"/>
            <a:ext cx="6109092" cy="45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24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5AF94F-EBC0-CD4F-74FD-C8FF66ED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614426"/>
            <a:ext cx="5486400" cy="4095482"/>
          </a:xfrm>
          <a:prstGeom prst="rect">
            <a:avLst/>
          </a:prstGeom>
        </p:spPr>
      </p:pic>
      <p:pic>
        <p:nvPicPr>
          <p:cNvPr id="5" name="圖片 4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ABD5EE14-43C0-A180-730E-82E95773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96" y="159510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3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E3F07-F11B-C143-2326-A362A797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amp optimization procedure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014C8A5-84A5-2DB4-BE53-F52A75DDE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60" y="1690688"/>
            <a:ext cx="5430008" cy="4115374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7010F4-71EC-372B-91DF-BFF500749227}"/>
              </a:ext>
            </a:extLst>
          </p:cNvPr>
          <p:cNvSpPr txBox="1"/>
          <p:nvPr/>
        </p:nvSpPr>
        <p:spPr>
          <a:xfrm>
            <a:off x="517237" y="6176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Ref: Characterizing errors on qubit operations via iterative randomized benchmarking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A72463-6793-9B96-BF0F-C4940A28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68" y="4410070"/>
            <a:ext cx="5012646" cy="6463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8903B12-96B5-C408-F8B1-64759B97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94" y="2468808"/>
            <a:ext cx="4169145" cy="6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B860F-6FA7-72FB-A9D6-D0E0F669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for many body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6D400-B87D-1DC8-3E59-68270BE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population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optimal control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work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Done by W.D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oliver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group on Transmon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9695E9-FD44-7856-0BAF-E5E1E2E4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7" y="3429000"/>
            <a:ext cx="550621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AE5F40-6406-FF58-9339-2A6522F01ECE}"/>
              </a:ext>
            </a:extLst>
          </p:cNvPr>
          <p:cNvSpPr/>
          <p:nvPr/>
        </p:nvSpPr>
        <p:spPr>
          <a:xfrm>
            <a:off x="457786" y="1757680"/>
            <a:ext cx="726141" cy="770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0/PI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433F54-ED6D-FF23-E3D0-FE01069FD219}"/>
              </a:ext>
            </a:extLst>
          </p:cNvPr>
          <p:cNvSpPr/>
          <p:nvPr/>
        </p:nvSpPr>
        <p:spPr>
          <a:xfrm>
            <a:off x="1404515" y="2637117"/>
            <a:ext cx="1864659" cy="770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Sweep Resonator freq.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650E5E-8E12-6B50-B395-B493E61B7925}"/>
              </a:ext>
            </a:extLst>
          </p:cNvPr>
          <p:cNvCxnSpPr>
            <a:cxnSpLocks/>
          </p:cNvCxnSpPr>
          <p:nvPr/>
        </p:nvCxnSpPr>
        <p:spPr>
          <a:xfrm>
            <a:off x="194916" y="3582894"/>
            <a:ext cx="69275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95B1450-DD41-867C-C82D-139442F1E57A}"/>
              </a:ext>
            </a:extLst>
          </p:cNvPr>
          <p:cNvSpPr/>
          <p:nvPr/>
        </p:nvSpPr>
        <p:spPr>
          <a:xfrm>
            <a:off x="1404515" y="3686912"/>
            <a:ext cx="1864659" cy="770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ADC demode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FD1885-6919-6AC7-D58B-1A4CEB111D79}"/>
              </a:ext>
            </a:extLst>
          </p:cNvPr>
          <p:cNvSpPr/>
          <p:nvPr/>
        </p:nvSpPr>
        <p:spPr>
          <a:xfrm>
            <a:off x="3411607" y="3686911"/>
            <a:ext cx="1864659" cy="770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Relax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C1944B86-6686-A520-8306-993BCF50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6" y="103565"/>
            <a:ext cx="10515600" cy="1325563"/>
          </a:xfrm>
        </p:spPr>
        <p:txBody>
          <a:bodyPr/>
          <a:lstStyle/>
          <a:p>
            <a:r>
              <a:rPr lang="en-US" altLang="zh-TW" dirty="0"/>
              <a:t>Readout frequency optimize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E9140E7-B293-DC7C-E64D-50FE8E0A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88" y="152670"/>
            <a:ext cx="4125198" cy="324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53A11FA-D5FA-139D-88DF-43911388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61" y="3514435"/>
            <a:ext cx="437445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2ADE-1FA5-DCAC-E864-716080DC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up single qubit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0D78F-83C1-C42C-3ADC-494779AB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 spectrum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rabi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Ramsey + activate detune(5MHz)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Find the correct frequency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Amplitude rabi by using correct frequency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 chevron optimize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Dispersive shift measurement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Find highest readout SNR point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Will replace by pi pulse vs readout frequency</a:t>
            </a:r>
          </a:p>
        </p:txBody>
      </p:sp>
    </p:spTree>
    <p:extLst>
      <p:ext uri="{BB962C8B-B14F-4D97-AF65-F5344CB8AC3E}">
        <p14:creationId xmlns:p14="http://schemas.microsoft.com/office/powerpoint/2010/main" val="417151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E450D-A5ED-7FBA-5114-5A85E997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38631"/>
            <a:ext cx="10515600" cy="1325563"/>
          </a:xfrm>
        </p:spPr>
        <p:txBody>
          <a:bodyPr/>
          <a:lstStyle/>
          <a:p>
            <a:r>
              <a:rPr lang="en-US" altLang="zh-TW" dirty="0"/>
              <a:t>Next! Go single shot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AD586-32AB-ADA4-6A97-8C2EDDF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TW" dirty="0"/>
              <a:t>Correct qubit resonance frequency</a:t>
            </a:r>
          </a:p>
          <a:p>
            <a:r>
              <a:rPr lang="en-US" altLang="zh-TW" dirty="0"/>
              <a:t>Correct pi pulse amplitude</a:t>
            </a:r>
            <a:r>
              <a:rPr lang="zh-TW" altLang="en-US" dirty="0"/>
              <a:t> </a:t>
            </a:r>
            <a:r>
              <a:rPr lang="en-US" altLang="zh-TW" dirty="0"/>
              <a:t>( also pi/2)</a:t>
            </a:r>
          </a:p>
          <a:p>
            <a:r>
              <a:rPr lang="en-US" altLang="zh-TW" dirty="0"/>
              <a:t>Highest Readout SNR point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92B711E-EE05-22D4-0CA1-CC41B495C2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Now you get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14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A26C9-EA48-9B4D-FAEB-5B08F5A9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shot without Quantum amplifier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05C4B5-B64A-8218-98F6-2E6B6392E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98" y="1810761"/>
            <a:ext cx="5826367" cy="4351338"/>
          </a:xfrm>
        </p:spPr>
      </p:pic>
      <p:pic>
        <p:nvPicPr>
          <p:cNvPr id="6" name="內容版面配置區 9">
            <a:extLst>
              <a:ext uri="{FF2B5EF4-FFF2-40B4-BE49-F238E27FC236}">
                <a16:creationId xmlns:a16="http://schemas.microsoft.com/office/drawing/2014/main" id="{B3F10179-F945-5422-5082-F009B63F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1" y="2193346"/>
            <a:ext cx="5181600" cy="3837567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AE5FF542-5E2D-4A54-96E4-13AEDCD64169}"/>
              </a:ext>
            </a:extLst>
          </p:cNvPr>
          <p:cNvSpPr/>
          <p:nvPr/>
        </p:nvSpPr>
        <p:spPr>
          <a:xfrm>
            <a:off x="7583055" y="3768436"/>
            <a:ext cx="1754909" cy="1200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013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B6EB321-9882-5043-6966-2430035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BFCA3C-A111-9583-9F3E-185431137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|0&gt;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438F9F4-4CA0-B570-A47D-44AE11B91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7420" y="2505075"/>
            <a:ext cx="4942522" cy="3684588"/>
          </a:xfr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8D9786E-358A-A339-3BFF-0AF209090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|1&gt;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5000A0C-5131-E7C6-7C26-0A33816089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2533" y="2505075"/>
            <a:ext cx="4942522" cy="3684588"/>
          </a:xfr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0F94160D-A6E0-3451-8BC3-36E2ADA9E45D}"/>
              </a:ext>
            </a:extLst>
          </p:cNvPr>
          <p:cNvSpPr/>
          <p:nvPr/>
        </p:nvSpPr>
        <p:spPr>
          <a:xfrm>
            <a:off x="7232073" y="3821113"/>
            <a:ext cx="1930400" cy="1930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9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CABF1016-FFC8-4F2D-27CB-7DDEDE3C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Integration too long or amp too high</a:t>
            </a:r>
            <a:endParaRPr lang="zh-TW" altLang="en-US" dirty="0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46B61EBB-3DCB-A3E2-2C4A-1D6AFE55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1.5us integration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3B53732-2AEC-AE92-C274-B0EE4BC7C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5004" y="2505075"/>
            <a:ext cx="4927355" cy="3684588"/>
          </a:xfrm>
        </p:spPr>
      </p:pic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7F8F04F3-1B61-47C7-A539-D521470B8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8E02C24-775E-B243-85A2-9E3B236EB4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06066" y="1478213"/>
            <a:ext cx="4164449" cy="4887336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67E3BF-6D92-3C69-FA26-671657DEFC4A}"/>
              </a:ext>
            </a:extLst>
          </p:cNvPr>
          <p:cNvSpPr txBox="1"/>
          <p:nvPr/>
        </p:nvSpPr>
        <p:spPr>
          <a:xfrm>
            <a:off x="145807" y="6365549"/>
            <a:ext cx="8998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Ref: Metrology of Quantum Control and Measurement in Superconducting Qubits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130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86A95-97FE-3A63-38E7-D413F388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shot optimize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3F87658-E63E-0526-D31D-0E0685A71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Gain vs integration vs fidelity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C4055A-EDF8-9C2E-8FF4-1DA23589C6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5845" y="2676735"/>
            <a:ext cx="4787301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3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8F426D8-7047-5A27-2E91-33E774BE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step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6A93E3-1D26-AD3A-326A-5B52BD36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Introduce |f&gt; state into consideration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31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5188D7D-C3C0-3235-6030-C69FC7D8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C30CAA7-7D4E-C0B6-DBB3-684D8E86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get high single qubit performance on ZCU board.</a:t>
            </a:r>
          </a:p>
          <a:p>
            <a:r>
              <a:rPr lang="en-US" altLang="zh-TW" dirty="0"/>
              <a:t>Full stack fitting function to be able auto calibration </a:t>
            </a:r>
          </a:p>
          <a:p>
            <a:r>
              <a:rPr lang="en-US" altLang="zh-TW" dirty="0"/>
              <a:t>Fast flux pulse driven by </a:t>
            </a:r>
            <a:r>
              <a:rPr lang="en-US" altLang="zh-TW" dirty="0" err="1"/>
              <a:t>qick</a:t>
            </a:r>
            <a:r>
              <a:rPr lang="en-US" altLang="zh-TW" dirty="0">
                <a:sym typeface="Wingdings" panose="05000000000000000000" pitchFamily="2" charset="2"/>
              </a:rPr>
              <a:t>  ready for Two qubit gate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671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E35BB-BFE7-E165-DBA6-DB0B9147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work- Multi qubit crosstalk calibration</a:t>
            </a:r>
            <a:endParaRPr lang="zh-TW" altLang="en-US" dirty="0"/>
          </a:p>
        </p:txBody>
      </p:sp>
      <p:pic>
        <p:nvPicPr>
          <p:cNvPr id="13" name="圖片 12" descr="一張含有 鮮豔, 螢幕擷取畫面, Rectangle, 黃色 的圖片&#10;&#10;自動產生的描述">
            <a:extLst>
              <a:ext uri="{FF2B5EF4-FFF2-40B4-BE49-F238E27FC236}">
                <a16:creationId xmlns:a16="http://schemas.microsoft.com/office/drawing/2014/main" id="{6969B087-AC52-8947-C3F2-A8402D96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101626"/>
            <a:ext cx="10800000" cy="26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4BECE5D-E80F-FE10-244E-E8CD3B46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 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9D3CFC-0B47-4A31-FF7C-7803C379A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Bose-Hubbard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spinless bosons on a lattice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C65BC66-C089-550F-AD90-4FD6F7A0D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Hartree-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nuclear physics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53ED3F3-85A3-440C-BC84-C1F2F7922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64112"/>
            <a:ext cx="5157787" cy="2366514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4B247DE-0CD2-4A56-9751-54E558001B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20411"/>
            <a:ext cx="5183188" cy="24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2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751195A6-74AA-95B7-BCF2-F1CBE88E99F5}"/>
              </a:ext>
            </a:extLst>
          </p:cNvPr>
          <p:cNvGrpSpPr/>
          <p:nvPr/>
        </p:nvGrpSpPr>
        <p:grpSpPr>
          <a:xfrm>
            <a:off x="602052" y="3349274"/>
            <a:ext cx="10800000" cy="2816179"/>
            <a:chOff x="696000" y="612821"/>
            <a:chExt cx="10800000" cy="2816179"/>
          </a:xfrm>
        </p:grpSpPr>
        <p:pic>
          <p:nvPicPr>
            <p:cNvPr id="9" name="圖片 8" descr="一張含有 鮮豔, 螢幕擷取畫面, 綠色, 淺粉藍 的圖片&#10;&#10;自動產生的描述">
              <a:extLst>
                <a:ext uri="{FF2B5EF4-FFF2-40B4-BE49-F238E27FC236}">
                  <a16:creationId xmlns:a16="http://schemas.microsoft.com/office/drawing/2014/main" id="{43A1576B-FFAA-F8CE-8E2E-40E3DE3D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0" y="612821"/>
              <a:ext cx="10800000" cy="2816179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08905A09-A75B-E6EE-DA0E-2E13667CB148}"/>
                </a:ext>
              </a:extLst>
            </p:cNvPr>
            <p:cNvCxnSpPr>
              <a:cxnSpLocks/>
            </p:cNvCxnSpPr>
            <p:nvPr/>
          </p:nvCxnSpPr>
          <p:spPr>
            <a:xfrm>
              <a:off x="6420855" y="1337162"/>
              <a:ext cx="237295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3A8F51FE-2902-B8BE-32E2-D51BDB573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4" y="401755"/>
            <a:ext cx="10800000" cy="26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5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螢幕擷取畫面, 行, 鮮豔, 印刷術 的圖片&#10;&#10;自動產生的描述">
            <a:extLst>
              <a:ext uri="{FF2B5EF4-FFF2-40B4-BE49-F238E27FC236}">
                <a16:creationId xmlns:a16="http://schemas.microsoft.com/office/drawing/2014/main" id="{6695EC50-42DE-2DCF-095E-24975242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18759"/>
            <a:ext cx="10800000" cy="2840625"/>
          </a:xfrm>
          <a:prstGeom prst="rect">
            <a:avLst/>
          </a:prstGeom>
        </p:spPr>
      </p:pic>
      <p:pic>
        <p:nvPicPr>
          <p:cNvPr id="7" name="圖片 6" descr="一張含有 螢幕擷取畫面 的圖片">
            <a:extLst>
              <a:ext uri="{FF2B5EF4-FFF2-40B4-BE49-F238E27FC236}">
                <a16:creationId xmlns:a16="http://schemas.microsoft.com/office/drawing/2014/main" id="{81071406-A357-C099-CB6F-BFDA601AB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98616"/>
            <a:ext cx="10800000" cy="28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3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16FAEE2-2DF3-9344-A549-B0489894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B59A378-EFF2-F4B4-BAB8-04E4888A9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crosstalk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A2B0D3-A05F-8AAD-D2A9-A7B947EBB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6337" y="2870788"/>
            <a:ext cx="3324689" cy="2953162"/>
          </a:xfr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F85DBA6-FA7C-0726-3B42-4DDE1036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crosstalk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BF851DB-AE93-F76F-9C10-C7A35678B8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82370" y="2680261"/>
            <a:ext cx="3562847" cy="3334215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4C602A-79EC-061C-3769-1873E6EA3B16}"/>
              </a:ext>
            </a:extLst>
          </p:cNvPr>
          <p:cNvSpPr txBox="1"/>
          <p:nvPr/>
        </p:nvSpPr>
        <p:spPr>
          <a:xfrm>
            <a:off x="637310" y="6354375"/>
            <a:ext cx="7583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QUANTUM FLUIDS IN A BOSE-HUBBARD CIRCUIT, GABRIELLE LYA CASTIAUX ROBERTS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19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F5FEF14-D130-8712-8C12-0F3014EF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9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8D9FE-06F8-EC72-1AC0-CB298A05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previous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B701C-2867-55DB-B62A-842016C2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measurement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time domain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resonator quality factor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Hard to readout (Qi &amp; Qc &lt; 10^4)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fully developed measurement step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Fitting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Qick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code not fully refined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2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B492-4ADC-D413-841D-4A8A8A4C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8115A-4E07-A449-DADE-5320C707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3" y="1690688"/>
            <a:ext cx="3294529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fit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tone vs flux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dependent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tone vs flux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6854E7-9F3D-30AA-D362-BDEF3C0AC30B}"/>
              </a:ext>
            </a:extLst>
          </p:cNvPr>
          <p:cNvSpPr txBox="1">
            <a:spLocks/>
          </p:cNvSpPr>
          <p:nvPr/>
        </p:nvSpPr>
        <p:spPr>
          <a:xfrm>
            <a:off x="6423212" y="1690688"/>
            <a:ext cx="32945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optimize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</p:txBody>
      </p:sp>
    </p:spTree>
    <p:extLst>
      <p:ext uri="{BB962C8B-B14F-4D97-AF65-F5344CB8AC3E}">
        <p14:creationId xmlns:p14="http://schemas.microsoft.com/office/powerpoint/2010/main" val="5694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5630B5A-BCFA-4396-BD3E-245254C1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to steady state and moving readout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64A8382-3D33-E95C-068A-C3FA61E4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20" y="1915272"/>
            <a:ext cx="5846643" cy="4351338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C3DEB69-B10E-D0AE-34E9-5DC0D9BC45DC}"/>
              </a:ext>
            </a:extLst>
          </p:cNvPr>
          <p:cNvSpPr/>
          <p:nvPr/>
        </p:nvSpPr>
        <p:spPr>
          <a:xfrm>
            <a:off x="7360024" y="3935506"/>
            <a:ext cx="2277035" cy="627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Qubit drive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B5DCFD-029D-CE97-A7C3-907FB8C24E00}"/>
              </a:ext>
            </a:extLst>
          </p:cNvPr>
          <p:cNvSpPr/>
          <p:nvPr/>
        </p:nvSpPr>
        <p:spPr>
          <a:xfrm>
            <a:off x="7521389" y="4661646"/>
            <a:ext cx="466166" cy="53788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A94A30-96BE-29F5-8A4C-F219E900A8A9}"/>
              </a:ext>
            </a:extLst>
          </p:cNvPr>
          <p:cNvSpPr/>
          <p:nvPr/>
        </p:nvSpPr>
        <p:spPr>
          <a:xfrm>
            <a:off x="10049435" y="4661646"/>
            <a:ext cx="466166" cy="53788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8A09F86-1C21-8F5A-3B63-E130B6B4F96E}"/>
              </a:ext>
            </a:extLst>
          </p:cNvPr>
          <p:cNvSpPr/>
          <p:nvPr/>
        </p:nvSpPr>
        <p:spPr>
          <a:xfrm>
            <a:off x="8390965" y="4799290"/>
            <a:ext cx="1255059" cy="1613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6765FD57-1F0A-BD5A-A522-18A69F47D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5" y="1935185"/>
            <a:ext cx="5210175" cy="411480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867F7A-0765-D72B-B3FD-4BFEF8C1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tone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26A8BD-5406-2FA5-283A-21E0A55E9E98}"/>
              </a:ext>
            </a:extLst>
          </p:cNvPr>
          <p:cNvSpPr txBox="1"/>
          <p:nvPr/>
        </p:nvSpPr>
        <p:spPr>
          <a:xfrm>
            <a:off x="7116926" y="3984365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EAD3AF-5E51-4E23-0DA1-68D02D501A81}"/>
              </a:ext>
            </a:extLst>
          </p:cNvPr>
          <p:cNvSpPr txBox="1"/>
          <p:nvPr/>
        </p:nvSpPr>
        <p:spPr>
          <a:xfrm>
            <a:off x="10579263" y="430946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r4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132E17-8B30-85AD-61A3-5EDD2425614C}"/>
              </a:ext>
            </a:extLst>
          </p:cNvPr>
          <p:cNvSpPr txBox="1"/>
          <p:nvPr/>
        </p:nvSpPr>
        <p:spPr>
          <a:xfrm>
            <a:off x="8811465" y="4688510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r5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5DF15F-B1F8-3BCF-5B99-02A1D5DDC14A}"/>
              </a:ext>
            </a:extLst>
          </p:cNvPr>
          <p:cNvSpPr txBox="1"/>
          <p:nvPr/>
        </p:nvSpPr>
        <p:spPr>
          <a:xfrm>
            <a:off x="9804726" y="4494133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7E67EA-4C21-5542-3CE1-9F9D0F580159}"/>
              </a:ext>
            </a:extLst>
          </p:cNvPr>
          <p:cNvSpPr txBox="1"/>
          <p:nvPr/>
        </p:nvSpPr>
        <p:spPr>
          <a:xfrm>
            <a:off x="8067395" y="4678799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7FDC89-6A16-0777-77BF-B2CF1C370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7" y="1690688"/>
            <a:ext cx="478221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2FDC5E-EEE7-B45C-02E2-02426D6D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 fit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46A746E-ACCD-E760-843B-8E59EA6B41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1562"/>
            <a:ext cx="5181600" cy="3879464"/>
          </a:xfr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875436AA-E2F5-E6AA-4326-7B492D9B0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439814"/>
            <a:ext cx="5181600" cy="1061078"/>
          </a:xfr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AAE166EC-2E33-5AC4-D53C-0D019584C216}"/>
              </a:ext>
            </a:extLst>
          </p:cNvPr>
          <p:cNvSpPr/>
          <p:nvPr/>
        </p:nvSpPr>
        <p:spPr>
          <a:xfrm>
            <a:off x="7400366" y="2356304"/>
            <a:ext cx="1290918" cy="7964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2EDFC5-F1B0-B334-E5DF-BA742BF89455}"/>
              </a:ext>
            </a:extLst>
          </p:cNvPr>
          <p:cNvSpPr txBox="1"/>
          <p:nvPr/>
        </p:nvSpPr>
        <p:spPr>
          <a:xfrm>
            <a:off x="6544235" y="3926541"/>
            <a:ext cx="464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oscillation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environment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time it takes an electrical signal to pass through it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12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649</Words>
  <Application>Microsoft Office PowerPoint</Application>
  <PresentationFormat>寬螢幕</PresentationFormat>
  <Paragraphs>166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Times New Roman</vt:lpstr>
      <vt:lpstr>Wingdings</vt:lpstr>
      <vt:lpstr>Office 佈景主題</vt:lpstr>
      <vt:lpstr>Many body system measurement part</vt:lpstr>
      <vt:lpstr>Introduce many body system</vt:lpstr>
      <vt:lpstr>First step for many body system</vt:lpstr>
      <vt:lpstr>Other  example</vt:lpstr>
      <vt:lpstr>Recap previous</vt:lpstr>
      <vt:lpstr>Outline </vt:lpstr>
      <vt:lpstr>Driving to steady state and moving readout</vt:lpstr>
      <vt:lpstr>One tone</vt:lpstr>
      <vt:lpstr>Circle fit</vt:lpstr>
      <vt:lpstr>Phase correct</vt:lpstr>
      <vt:lpstr>PowerPoint 簡報</vt:lpstr>
      <vt:lpstr>Phase correct</vt:lpstr>
      <vt:lpstr>One tone</vt:lpstr>
      <vt:lpstr>Freq vs output gina</vt:lpstr>
      <vt:lpstr>One tone vs flux (by DAC pulse)</vt:lpstr>
      <vt:lpstr>One tone vs flux (by DAC pulse)</vt:lpstr>
      <vt:lpstr>Two tone</vt:lpstr>
      <vt:lpstr>Two tone</vt:lpstr>
      <vt:lpstr>How to get full two tone spectrum?</vt:lpstr>
      <vt:lpstr>Two tone fast flux spectrum</vt:lpstr>
      <vt:lpstr>Two tone fast flux spectrum</vt:lpstr>
      <vt:lpstr>Two tone vs flux (DAC pulse)</vt:lpstr>
      <vt:lpstr>Auto measure step</vt:lpstr>
      <vt:lpstr>PowerPoint 簡報</vt:lpstr>
      <vt:lpstr>PowerPoint 簡報</vt:lpstr>
      <vt:lpstr>More correction for amplitude drive</vt:lpstr>
      <vt:lpstr>Pros &amp; cons with Rabi chevron</vt:lpstr>
      <vt:lpstr>PowerPoint 簡報</vt:lpstr>
      <vt:lpstr>Optimize amp optimization procedure</vt:lpstr>
      <vt:lpstr>Readout frequency optimize</vt:lpstr>
      <vt:lpstr>Tune up single qubit</vt:lpstr>
      <vt:lpstr>Next! Go single shot </vt:lpstr>
      <vt:lpstr>Single shot without Quantum amplifier</vt:lpstr>
      <vt:lpstr>PowerPoint 簡報</vt:lpstr>
      <vt:lpstr>Integration too long or amp too high</vt:lpstr>
      <vt:lpstr>Single shot optimize</vt:lpstr>
      <vt:lpstr>Next step</vt:lpstr>
      <vt:lpstr>Conclusion</vt:lpstr>
      <vt:lpstr>Future work- Multi qubit crosstalk calibration</vt:lpstr>
      <vt:lpstr>PowerPoint 簡報</vt:lpstr>
      <vt:lpstr>PowerPoint 簡報</vt:lpstr>
      <vt:lpstr>PowerPoint 簡報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chih-Hsun Chien</dc:creator>
  <cp:lastModifiedBy>chih-Hsun Chien</cp:lastModifiedBy>
  <cp:revision>1</cp:revision>
  <dcterms:created xsi:type="dcterms:W3CDTF">2024-11-13T15:18:40Z</dcterms:created>
  <dcterms:modified xsi:type="dcterms:W3CDTF">2024-11-13T16:26:30Z</dcterms:modified>
</cp:coreProperties>
</file>