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9" r:id="rId5"/>
    <p:sldId id="260" r:id="rId6"/>
    <p:sldId id="257" r:id="rId7"/>
    <p:sldId id="261" r:id="rId8"/>
    <p:sldId id="262" r:id="rId9"/>
    <p:sldId id="264" r:id="rId10"/>
    <p:sldId id="268" r:id="rId11"/>
    <p:sldId id="265" r:id="rId12"/>
    <p:sldId id="266" r:id="rId13"/>
    <p:sldId id="267" r:id="rId14"/>
    <p:sldId id="270" r:id="rId15"/>
    <p:sldId id="276" r:id="rId16"/>
    <p:sldId id="277" r:id="rId17"/>
    <p:sldId id="278" r:id="rId18"/>
    <p:sldId id="282" r:id="rId19"/>
    <p:sldId id="288" r:id="rId20"/>
    <p:sldId id="286" r:id="rId21"/>
    <p:sldId id="287" r:id="rId22"/>
    <p:sldId id="269" r:id="rId23"/>
    <p:sldId id="279" r:id="rId24"/>
    <p:sldId id="284" r:id="rId25"/>
    <p:sldId id="285" r:id="rId26"/>
    <p:sldId id="280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89D45D9B-6AD2-4426-BAF9-6598BCCEE847}"/>
    <pc:docChg chg="undo custSel addSld delSld modSld sldOrd">
      <pc:chgData name="邱彥翔" userId="17a294c2-4a85-40a1-9d53-28e48f0b0c07" providerId="ADAL" clId="{89D45D9B-6AD2-4426-BAF9-6598BCCEE847}" dt="2022-03-20T11:53:51.166" v="1738" actId="6549"/>
      <pc:docMkLst>
        <pc:docMk/>
      </pc:docMkLst>
      <pc:sldChg chg="addSp modSp">
        <pc:chgData name="邱彥翔" userId="17a294c2-4a85-40a1-9d53-28e48f0b0c07" providerId="ADAL" clId="{89D45D9B-6AD2-4426-BAF9-6598BCCEE847}" dt="2022-03-20T11:38:00.836" v="1563" actId="1076"/>
        <pc:sldMkLst>
          <pc:docMk/>
          <pc:sldMk cId="1634443364" sldId="262"/>
        </pc:sldMkLst>
        <pc:spChg chg="add mod">
          <ac:chgData name="邱彥翔" userId="17a294c2-4a85-40a1-9d53-28e48f0b0c07" providerId="ADAL" clId="{89D45D9B-6AD2-4426-BAF9-6598BCCEE847}" dt="2022-03-20T11:38:00.836" v="1563" actId="1076"/>
          <ac:spMkLst>
            <pc:docMk/>
            <pc:sldMk cId="1634443364" sldId="262"/>
            <ac:spMk id="3" creationId="{384A8C30-2159-4D0F-A80D-71B65C8FF290}"/>
          </ac:spMkLst>
        </pc:spChg>
      </pc:sldChg>
      <pc:sldChg chg="addSp delSp modSp">
        <pc:chgData name="邱彥翔" userId="17a294c2-4a85-40a1-9d53-28e48f0b0c07" providerId="ADAL" clId="{89D45D9B-6AD2-4426-BAF9-6598BCCEE847}" dt="2022-03-19T15:50:19.890" v="523" actId="6549"/>
        <pc:sldMkLst>
          <pc:docMk/>
          <pc:sldMk cId="3640862320" sldId="265"/>
        </pc:sldMkLst>
        <pc:spChg chg="del">
          <ac:chgData name="邱彥翔" userId="17a294c2-4a85-40a1-9d53-28e48f0b0c07" providerId="ADAL" clId="{89D45D9B-6AD2-4426-BAF9-6598BCCEE847}" dt="2022-03-19T15:07:18.437" v="99" actId="478"/>
          <ac:spMkLst>
            <pc:docMk/>
            <pc:sldMk cId="3640862320" sldId="265"/>
            <ac:spMk id="2" creationId="{C2B94E1D-8679-4592-966F-C4D7F530EEA3}"/>
          </ac:spMkLst>
        </pc:spChg>
        <pc:spChg chg="mod">
          <ac:chgData name="邱彥翔" userId="17a294c2-4a85-40a1-9d53-28e48f0b0c07" providerId="ADAL" clId="{89D45D9B-6AD2-4426-BAF9-6598BCCEE847}" dt="2022-03-19T15:25:56.218" v="409" actId="20577"/>
          <ac:spMkLst>
            <pc:docMk/>
            <pc:sldMk cId="3640862320" sldId="265"/>
            <ac:spMk id="3" creationId="{2DD95B35-1788-4B89-852E-6FC51917BAF9}"/>
          </ac:spMkLst>
        </pc:spChg>
        <pc:spChg chg="add">
          <ac:chgData name="邱彥翔" userId="17a294c2-4a85-40a1-9d53-28e48f0b0c07" providerId="ADAL" clId="{89D45D9B-6AD2-4426-BAF9-6598BCCEE847}" dt="2022-03-19T15:07:14.757" v="98"/>
          <ac:spMkLst>
            <pc:docMk/>
            <pc:sldMk cId="3640862320" sldId="265"/>
            <ac:spMk id="5" creationId="{51FEC30D-BD04-4A79-A80C-941D89F33ACE}"/>
          </ac:spMkLst>
        </pc:spChg>
        <pc:spChg chg="add del mod">
          <ac:chgData name="邱彥翔" userId="17a294c2-4a85-40a1-9d53-28e48f0b0c07" providerId="ADAL" clId="{89D45D9B-6AD2-4426-BAF9-6598BCCEE847}" dt="2022-03-19T15:07:20.095" v="100" actId="478"/>
          <ac:spMkLst>
            <pc:docMk/>
            <pc:sldMk cId="3640862320" sldId="265"/>
            <ac:spMk id="7" creationId="{4E5581AB-88D0-444F-B0D3-C637F3942B5A}"/>
          </ac:spMkLst>
        </pc:spChg>
        <pc:spChg chg="add del mod">
          <ac:chgData name="邱彥翔" userId="17a294c2-4a85-40a1-9d53-28e48f0b0c07" providerId="ADAL" clId="{89D45D9B-6AD2-4426-BAF9-6598BCCEE847}" dt="2022-03-19T15:25:59.377" v="410"/>
          <ac:spMkLst>
            <pc:docMk/>
            <pc:sldMk cId="3640862320" sldId="265"/>
            <ac:spMk id="8" creationId="{F876BD11-723C-4CC8-80ED-754616500F8D}"/>
          </ac:spMkLst>
        </pc:spChg>
        <pc:spChg chg="add mod">
          <ac:chgData name="邱彥翔" userId="17a294c2-4a85-40a1-9d53-28e48f0b0c07" providerId="ADAL" clId="{89D45D9B-6AD2-4426-BAF9-6598BCCEE847}" dt="2022-03-19T15:50:19.890" v="523" actId="6549"/>
          <ac:spMkLst>
            <pc:docMk/>
            <pc:sldMk cId="3640862320" sldId="265"/>
            <ac:spMk id="9" creationId="{A344C637-E5C2-4883-AF6D-449F01244A12}"/>
          </ac:spMkLst>
        </pc:spChg>
        <pc:picChg chg="add mod modCrop">
          <ac:chgData name="邱彥翔" userId="17a294c2-4a85-40a1-9d53-28e48f0b0c07" providerId="ADAL" clId="{89D45D9B-6AD2-4426-BAF9-6598BCCEE847}" dt="2022-03-19T15:26:54.979" v="427" actId="1076"/>
          <ac:picMkLst>
            <pc:docMk/>
            <pc:sldMk cId="3640862320" sldId="265"/>
            <ac:picMk id="4" creationId="{911F41AD-DFD9-46D4-9CB4-6BC76DF0E610}"/>
          </ac:picMkLst>
        </pc:picChg>
      </pc:sldChg>
      <pc:sldChg chg="addSp delSp modSp">
        <pc:chgData name="邱彥翔" userId="17a294c2-4a85-40a1-9d53-28e48f0b0c07" providerId="ADAL" clId="{89D45D9B-6AD2-4426-BAF9-6598BCCEE847}" dt="2022-03-19T15:10:06.989" v="151" actId="20577"/>
        <pc:sldMkLst>
          <pc:docMk/>
          <pc:sldMk cId="351737145" sldId="266"/>
        </pc:sldMkLst>
        <pc:spChg chg="del">
          <ac:chgData name="邱彥翔" userId="17a294c2-4a85-40a1-9d53-28e48f0b0c07" providerId="ADAL" clId="{89D45D9B-6AD2-4426-BAF9-6598BCCEE847}" dt="2022-03-19T15:07:10.179" v="95" actId="478"/>
          <ac:spMkLst>
            <pc:docMk/>
            <pc:sldMk cId="351737145" sldId="266"/>
            <ac:spMk id="2" creationId="{C2B94E1D-8679-4592-966F-C4D7F530EEA3}"/>
          </ac:spMkLst>
        </pc:spChg>
        <pc:spChg chg="add del mod">
          <ac:chgData name="邱彥翔" userId="17a294c2-4a85-40a1-9d53-28e48f0b0c07" providerId="ADAL" clId="{89D45D9B-6AD2-4426-BAF9-6598BCCEE847}" dt="2022-03-19T15:09:47.559" v="138"/>
          <ac:spMkLst>
            <pc:docMk/>
            <pc:sldMk cId="351737145" sldId="266"/>
            <ac:spMk id="3" creationId="{2DD95B35-1788-4B89-852E-6FC51917BAF9}"/>
          </ac:spMkLst>
        </pc:spChg>
        <pc:spChg chg="add del mod">
          <ac:chgData name="邱彥翔" userId="17a294c2-4a85-40a1-9d53-28e48f0b0c07" providerId="ADAL" clId="{89D45D9B-6AD2-4426-BAF9-6598BCCEE847}" dt="2022-03-19T15:07:12.735" v="97" actId="478"/>
          <ac:spMkLst>
            <pc:docMk/>
            <pc:sldMk cId="351737145" sldId="266"/>
            <ac:spMk id="7" creationId="{B88AF8B0-BEDF-43D9-ADEC-5DAC899D411C}"/>
          </ac:spMkLst>
        </pc:spChg>
        <pc:spChg chg="add mod">
          <ac:chgData name="邱彥翔" userId="17a294c2-4a85-40a1-9d53-28e48f0b0c07" providerId="ADAL" clId="{89D45D9B-6AD2-4426-BAF9-6598BCCEE847}" dt="2022-03-19T15:10:06.989" v="151" actId="20577"/>
          <ac:spMkLst>
            <pc:docMk/>
            <pc:sldMk cId="351737145" sldId="266"/>
            <ac:spMk id="8" creationId="{A1DEFD73-5099-4B91-836C-D3D7536BA1B5}"/>
          </ac:spMkLst>
        </pc:spChg>
        <pc:picChg chg="add del mod">
          <ac:chgData name="邱彥翔" userId="17a294c2-4a85-40a1-9d53-28e48f0b0c07" providerId="ADAL" clId="{89D45D9B-6AD2-4426-BAF9-6598BCCEE847}" dt="2022-03-19T15:06:09.463" v="45"/>
          <ac:picMkLst>
            <pc:docMk/>
            <pc:sldMk cId="351737145" sldId="266"/>
            <ac:picMk id="4" creationId="{89C018B9-D572-4446-A59E-C1FDDE5384C5}"/>
          </ac:picMkLst>
        </pc:picChg>
        <pc:picChg chg="add mod modCrop">
          <ac:chgData name="邱彥翔" userId="17a294c2-4a85-40a1-9d53-28e48f0b0c07" providerId="ADAL" clId="{89D45D9B-6AD2-4426-BAF9-6598BCCEE847}" dt="2022-03-19T15:06:39.159" v="85" actId="1076"/>
          <ac:picMkLst>
            <pc:docMk/>
            <pc:sldMk cId="351737145" sldId="266"/>
            <ac:picMk id="5" creationId="{05B8256B-2276-4329-8D2E-39C0F86BB2D6}"/>
          </ac:picMkLst>
        </pc:picChg>
      </pc:sldChg>
      <pc:sldChg chg="addSp delSp modSp">
        <pc:chgData name="邱彥翔" userId="17a294c2-4a85-40a1-9d53-28e48f0b0c07" providerId="ADAL" clId="{89D45D9B-6AD2-4426-BAF9-6598BCCEE847}" dt="2022-03-19T15:17:19.983" v="170" actId="1076"/>
        <pc:sldMkLst>
          <pc:docMk/>
          <pc:sldMk cId="2250045350" sldId="267"/>
        </pc:sldMkLst>
        <pc:spChg chg="del mod">
          <ac:chgData name="邱彥翔" userId="17a294c2-4a85-40a1-9d53-28e48f0b0c07" providerId="ADAL" clId="{89D45D9B-6AD2-4426-BAF9-6598BCCEE847}" dt="2022-03-19T15:10:12.359" v="152" actId="478"/>
          <ac:spMkLst>
            <pc:docMk/>
            <pc:sldMk cId="2250045350" sldId="267"/>
            <ac:spMk id="2" creationId="{C2B94E1D-8679-4592-966F-C4D7F530EEA3}"/>
          </ac:spMkLst>
        </pc:spChg>
        <pc:spChg chg="del">
          <ac:chgData name="邱彥翔" userId="17a294c2-4a85-40a1-9d53-28e48f0b0c07" providerId="ADAL" clId="{89D45D9B-6AD2-4426-BAF9-6598BCCEE847}" dt="2022-03-19T15:16:43.659" v="161"/>
          <ac:spMkLst>
            <pc:docMk/>
            <pc:sldMk cId="2250045350" sldId="267"/>
            <ac:spMk id="3" creationId="{2DD95B35-1788-4B89-852E-6FC51917BAF9}"/>
          </ac:spMkLst>
        </pc:spChg>
        <pc:spChg chg="add del mod">
          <ac:chgData name="邱彥翔" userId="17a294c2-4a85-40a1-9d53-28e48f0b0c07" providerId="ADAL" clId="{89D45D9B-6AD2-4426-BAF9-6598BCCEE847}" dt="2022-03-19T15:10:14.365" v="153" actId="478"/>
          <ac:spMkLst>
            <pc:docMk/>
            <pc:sldMk cId="2250045350" sldId="267"/>
            <ac:spMk id="5" creationId="{8757F088-B74B-4E08-AE22-D58A653EF03A}"/>
          </ac:spMkLst>
        </pc:spChg>
        <pc:spChg chg="add">
          <ac:chgData name="邱彥翔" userId="17a294c2-4a85-40a1-9d53-28e48f0b0c07" providerId="ADAL" clId="{89D45D9B-6AD2-4426-BAF9-6598BCCEE847}" dt="2022-03-19T15:10:14.890" v="154"/>
          <ac:spMkLst>
            <pc:docMk/>
            <pc:sldMk cId="2250045350" sldId="267"/>
            <ac:spMk id="6" creationId="{2588078A-610E-4EC3-8DA0-7757BA9D8A4D}"/>
          </ac:spMkLst>
        </pc:spChg>
        <pc:spChg chg="add del mod">
          <ac:chgData name="邱彥翔" userId="17a294c2-4a85-40a1-9d53-28e48f0b0c07" providerId="ADAL" clId="{89D45D9B-6AD2-4426-BAF9-6598BCCEE847}" dt="2022-03-19T15:17:14.553" v="168" actId="478"/>
          <ac:spMkLst>
            <pc:docMk/>
            <pc:sldMk cId="2250045350" sldId="267"/>
            <ac:spMk id="9" creationId="{85A85693-1ACA-4AD1-97DA-634CEC37A6FA}"/>
          </ac:spMkLst>
        </pc:spChg>
        <pc:picChg chg="add del mod">
          <ac:chgData name="邱彥翔" userId="17a294c2-4a85-40a1-9d53-28e48f0b0c07" providerId="ADAL" clId="{89D45D9B-6AD2-4426-BAF9-6598BCCEE847}" dt="2022-03-19T15:16:55.420" v="164" actId="478"/>
          <ac:picMkLst>
            <pc:docMk/>
            <pc:sldMk cId="2250045350" sldId="267"/>
            <ac:picMk id="7" creationId="{B33418B8-B97E-410E-92C0-7B1F3D955E1F}"/>
          </ac:picMkLst>
        </pc:picChg>
        <pc:picChg chg="add mod">
          <ac:chgData name="邱彥翔" userId="17a294c2-4a85-40a1-9d53-28e48f0b0c07" providerId="ADAL" clId="{89D45D9B-6AD2-4426-BAF9-6598BCCEE847}" dt="2022-03-19T15:17:19.983" v="170" actId="1076"/>
          <ac:picMkLst>
            <pc:docMk/>
            <pc:sldMk cId="2250045350" sldId="267"/>
            <ac:picMk id="10" creationId="{042CFB65-6C6A-4EA9-9F84-4D64A11AD006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5:51:15.038" v="537"/>
        <pc:sldMkLst>
          <pc:docMk/>
          <pc:sldMk cId="905142466" sldId="269"/>
        </pc:sldMkLst>
        <pc:spChg chg="add del mod">
          <ac:chgData name="邱彥翔" userId="17a294c2-4a85-40a1-9d53-28e48f0b0c07" providerId="ADAL" clId="{89D45D9B-6AD2-4426-BAF9-6598BCCEE847}" dt="2022-03-19T15:25:02.824" v="392"/>
          <ac:spMkLst>
            <pc:docMk/>
            <pc:sldMk cId="905142466" sldId="269"/>
            <ac:spMk id="2" creationId="{67AE9B4B-100B-4DD0-A0B6-5ECE55FDC15F}"/>
          </ac:spMkLst>
        </pc:spChg>
        <pc:spChg chg="del mod">
          <ac:chgData name="邱彥翔" userId="17a294c2-4a85-40a1-9d53-28e48f0b0c07" providerId="ADAL" clId="{89D45D9B-6AD2-4426-BAF9-6598BCCEE847}" dt="2022-03-19T15:46:17.603" v="498"/>
          <ac:spMkLst>
            <pc:docMk/>
            <pc:sldMk cId="905142466" sldId="269"/>
            <ac:spMk id="3" creationId="{2DD95B35-1788-4B89-852E-6FC51917BAF9}"/>
          </ac:spMkLst>
        </pc:spChg>
        <pc:spChg chg="add mod">
          <ac:chgData name="邱彥翔" userId="17a294c2-4a85-40a1-9d53-28e48f0b0c07" providerId="ADAL" clId="{89D45D9B-6AD2-4426-BAF9-6598BCCEE847}" dt="2022-03-19T15:45:51.777" v="497" actId="1076"/>
          <ac:spMkLst>
            <pc:docMk/>
            <pc:sldMk cId="905142466" sldId="269"/>
            <ac:spMk id="4" creationId="{BCC2F9A0-C206-4947-B942-D2D496852454}"/>
          </ac:spMkLst>
        </pc:spChg>
        <pc:spChg chg="add mod">
          <ac:chgData name="邱彥翔" userId="17a294c2-4a85-40a1-9d53-28e48f0b0c07" providerId="ADAL" clId="{89D45D9B-6AD2-4426-BAF9-6598BCCEE847}" dt="2022-03-19T15:44:38.360" v="477" actId="20577"/>
          <ac:spMkLst>
            <pc:docMk/>
            <pc:sldMk cId="905142466" sldId="269"/>
            <ac:spMk id="5" creationId="{9B452020-C7A9-4378-A458-A5C5DB13C241}"/>
          </ac:spMkLst>
        </pc:spChg>
        <pc:picChg chg="add mod">
          <ac:chgData name="邱彥翔" userId="17a294c2-4a85-40a1-9d53-28e48f0b0c07" providerId="ADAL" clId="{89D45D9B-6AD2-4426-BAF9-6598BCCEE847}" dt="2022-03-19T15:46:17.603" v="498"/>
          <ac:picMkLst>
            <pc:docMk/>
            <pc:sldMk cId="905142466" sldId="269"/>
            <ac:picMk id="9" creationId="{7F6EC4EC-4C0D-452F-AB57-84BCE2D6038C}"/>
          </ac:picMkLst>
        </pc:picChg>
      </pc:sldChg>
      <pc:sldChg chg="addSp modSp add ord">
        <pc:chgData name="邱彥翔" userId="17a294c2-4a85-40a1-9d53-28e48f0b0c07" providerId="ADAL" clId="{89D45D9B-6AD2-4426-BAF9-6598BCCEE847}" dt="2022-03-20T11:53:51.166" v="1738" actId="6549"/>
        <pc:sldMkLst>
          <pc:docMk/>
          <pc:sldMk cId="3720645068" sldId="270"/>
        </pc:sldMkLst>
        <pc:spChg chg="add mod">
          <ac:chgData name="邱彥翔" userId="17a294c2-4a85-40a1-9d53-28e48f0b0c07" providerId="ADAL" clId="{89D45D9B-6AD2-4426-BAF9-6598BCCEE847}" dt="2022-03-19T15:51:05.716" v="535" actId="1076"/>
          <ac:spMkLst>
            <pc:docMk/>
            <pc:sldMk cId="3720645068" sldId="270"/>
            <ac:spMk id="2" creationId="{28179B6A-055D-47A0-90DF-0A0F0DEE82B6}"/>
          </ac:spMkLst>
        </pc:spChg>
        <pc:spChg chg="mod">
          <ac:chgData name="邱彥翔" userId="17a294c2-4a85-40a1-9d53-28e48f0b0c07" providerId="ADAL" clId="{89D45D9B-6AD2-4426-BAF9-6598BCCEE847}" dt="2022-03-20T11:53:51.166" v="1738" actId="6549"/>
          <ac:spMkLst>
            <pc:docMk/>
            <pc:sldMk cId="3720645068" sldId="270"/>
            <ac:spMk id="3" creationId="{2DD95B35-1788-4B89-852E-6FC51917BAF9}"/>
          </ac:spMkLst>
        </pc:spChg>
      </pc:sldChg>
      <pc:sldChg chg="addSp add del">
        <pc:chgData name="邱彥翔" userId="17a294c2-4a85-40a1-9d53-28e48f0b0c07" providerId="ADAL" clId="{89D45D9B-6AD2-4426-BAF9-6598BCCEE847}" dt="2022-03-19T15:44:10.087" v="453" actId="2696"/>
        <pc:sldMkLst>
          <pc:docMk/>
          <pc:sldMk cId="760436826" sldId="271"/>
        </pc:sldMkLst>
        <pc:spChg chg="add">
          <ac:chgData name="邱彥翔" userId="17a294c2-4a85-40a1-9d53-28e48f0b0c07" providerId="ADAL" clId="{89D45D9B-6AD2-4426-BAF9-6598BCCEE847}" dt="2022-03-19T15:44:03.057" v="452"/>
          <ac:spMkLst>
            <pc:docMk/>
            <pc:sldMk cId="760436826" sldId="271"/>
            <ac:spMk id="4" creationId="{0347B32B-6361-4225-AAA0-0FFC8E2121EF}"/>
          </ac:spMkLst>
        </pc:spChg>
      </pc:sldChg>
      <pc:sldChg chg="add del">
        <pc:chgData name="邱彥翔" userId="17a294c2-4a85-40a1-9d53-28e48f0b0c07" providerId="ADAL" clId="{89D45D9B-6AD2-4426-BAF9-6598BCCEE847}" dt="2022-03-19T15:16:06.755" v="158"/>
        <pc:sldMkLst>
          <pc:docMk/>
          <pc:sldMk cId="3742330355" sldId="271"/>
        </pc:sldMkLst>
      </pc:sldChg>
      <pc:sldChg chg="add del">
        <pc:chgData name="邱彥翔" userId="17a294c2-4a85-40a1-9d53-28e48f0b0c07" providerId="ADAL" clId="{89D45D9B-6AD2-4426-BAF9-6598BCCEE847}" dt="2022-03-19T15:44:10.891" v="454" actId="2696"/>
        <pc:sldMkLst>
          <pc:docMk/>
          <pc:sldMk cId="3818216832" sldId="272"/>
        </pc:sldMkLst>
      </pc:sldChg>
      <pc:sldChg chg="add del">
        <pc:chgData name="邱彥翔" userId="17a294c2-4a85-40a1-9d53-28e48f0b0c07" providerId="ADAL" clId="{89D45D9B-6AD2-4426-BAF9-6598BCCEE847}" dt="2022-03-19T15:44:11.218" v="455" actId="2696"/>
        <pc:sldMkLst>
          <pc:docMk/>
          <pc:sldMk cId="731928274" sldId="273"/>
        </pc:sldMkLst>
      </pc:sldChg>
      <pc:sldChg chg="add del">
        <pc:chgData name="邱彥翔" userId="17a294c2-4a85-40a1-9d53-28e48f0b0c07" providerId="ADAL" clId="{89D45D9B-6AD2-4426-BAF9-6598BCCEE847}" dt="2022-03-19T15:44:11.699" v="456" actId="2696"/>
        <pc:sldMkLst>
          <pc:docMk/>
          <pc:sldMk cId="2809491924" sldId="274"/>
        </pc:sldMkLst>
      </pc:sldChg>
      <pc:sldChg chg="addSp delSp modSp add del">
        <pc:chgData name="邱彥翔" userId="17a294c2-4a85-40a1-9d53-28e48f0b0c07" providerId="ADAL" clId="{89D45D9B-6AD2-4426-BAF9-6598BCCEE847}" dt="2022-03-19T15:49:23.411" v="515" actId="2696"/>
        <pc:sldMkLst>
          <pc:docMk/>
          <pc:sldMk cId="1721930900" sldId="275"/>
        </pc:sldMkLst>
        <pc:spChg chg="del mod">
          <ac:chgData name="邱彥翔" userId="17a294c2-4a85-40a1-9d53-28e48f0b0c07" providerId="ADAL" clId="{89D45D9B-6AD2-4426-BAF9-6598BCCEE847}" dt="2022-03-19T15:25:43.094" v="398"/>
          <ac:spMkLst>
            <pc:docMk/>
            <pc:sldMk cId="1721930900" sldId="275"/>
            <ac:spMk id="3" creationId="{2DD95B35-1788-4B89-852E-6FC51917BAF9}"/>
          </ac:spMkLst>
        </pc:spChg>
        <pc:spChg chg="add del mod">
          <ac:chgData name="邱彥翔" userId="17a294c2-4a85-40a1-9d53-28e48f0b0c07" providerId="ADAL" clId="{89D45D9B-6AD2-4426-BAF9-6598BCCEE847}" dt="2022-03-19T15:44:15.935" v="458"/>
          <ac:spMkLst>
            <pc:docMk/>
            <pc:sldMk cId="1721930900" sldId="275"/>
            <ac:spMk id="4" creationId="{C669C1D3-8FA7-425C-8DDC-B176684015F2}"/>
          </ac:spMkLst>
        </pc:spChg>
        <pc:picChg chg="add mod">
          <ac:chgData name="邱彥翔" userId="17a294c2-4a85-40a1-9d53-28e48f0b0c07" providerId="ADAL" clId="{89D45D9B-6AD2-4426-BAF9-6598BCCEE847}" dt="2022-03-19T15:26:47.665" v="425" actId="1076"/>
          <ac:picMkLst>
            <pc:docMk/>
            <pc:sldMk cId="1721930900" sldId="275"/>
            <ac:picMk id="2" creationId="{E6228B7C-F2DE-491E-9170-140F841A5786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7:22:30.708" v="1507" actId="403"/>
        <pc:sldMkLst>
          <pc:docMk/>
          <pc:sldMk cId="1580900082" sldId="276"/>
        </pc:sldMkLst>
        <pc:spChg chg="del">
          <ac:chgData name="邱彥翔" userId="17a294c2-4a85-40a1-9d53-28e48f0b0c07" providerId="ADAL" clId="{89D45D9B-6AD2-4426-BAF9-6598BCCEE847}" dt="2022-03-19T15:48:57.104" v="510"/>
          <ac:spMkLst>
            <pc:docMk/>
            <pc:sldMk cId="1580900082" sldId="276"/>
            <ac:spMk id="3" creationId="{2DD95B35-1788-4B89-852E-6FC51917BAF9}"/>
          </ac:spMkLst>
        </pc:spChg>
        <pc:spChg chg="add mod">
          <ac:chgData name="邱彥翔" userId="17a294c2-4a85-40a1-9d53-28e48f0b0c07" providerId="ADAL" clId="{89D45D9B-6AD2-4426-BAF9-6598BCCEE847}" dt="2022-03-19T15:53:26.047" v="572" actId="14100"/>
          <ac:spMkLst>
            <pc:docMk/>
            <pc:sldMk cId="1580900082" sldId="276"/>
            <ac:spMk id="4" creationId="{DA056BB1-614D-44DA-A1B9-AC4AF6D8BE2C}"/>
          </ac:spMkLst>
        </pc:spChg>
        <pc:spChg chg="del mod">
          <ac:chgData name="邱彥翔" userId="17a294c2-4a85-40a1-9d53-28e48f0b0c07" providerId="ADAL" clId="{89D45D9B-6AD2-4426-BAF9-6598BCCEE847}" dt="2022-03-19T15:54:38.562" v="576" actId="478"/>
          <ac:spMkLst>
            <pc:docMk/>
            <pc:sldMk cId="1580900082" sldId="276"/>
            <ac:spMk id="5" creationId="{9B452020-C7A9-4378-A458-A5C5DB13C241}"/>
          </ac:spMkLst>
        </pc:spChg>
        <pc:spChg chg="add mod">
          <ac:chgData name="邱彥翔" userId="17a294c2-4a85-40a1-9d53-28e48f0b0c07" providerId="ADAL" clId="{89D45D9B-6AD2-4426-BAF9-6598BCCEE847}" dt="2022-03-19T17:22:02.802" v="1487"/>
          <ac:spMkLst>
            <pc:docMk/>
            <pc:sldMk cId="1580900082" sldId="276"/>
            <ac:spMk id="7" creationId="{8DFE6349-E81D-4B83-BB33-57A600F51A10}"/>
          </ac:spMkLst>
        </pc:spChg>
        <pc:spChg chg="add mod">
          <ac:chgData name="邱彥翔" userId="17a294c2-4a85-40a1-9d53-28e48f0b0c07" providerId="ADAL" clId="{89D45D9B-6AD2-4426-BAF9-6598BCCEE847}" dt="2022-03-19T17:22:30.708" v="1507" actId="403"/>
          <ac:spMkLst>
            <pc:docMk/>
            <pc:sldMk cId="1580900082" sldId="276"/>
            <ac:spMk id="8" creationId="{757D4281-8EE9-47F7-B224-84F876262AEA}"/>
          </ac:spMkLst>
        </pc:spChg>
        <pc:picChg chg="add mod">
          <ac:chgData name="邱彥翔" userId="17a294c2-4a85-40a1-9d53-28e48f0b0c07" providerId="ADAL" clId="{89D45D9B-6AD2-4426-BAF9-6598BCCEE847}" dt="2022-03-19T17:22:05.487" v="1489" actId="1076"/>
          <ac:picMkLst>
            <pc:docMk/>
            <pc:sldMk cId="1580900082" sldId="276"/>
            <ac:picMk id="2" creationId="{65CE2F6F-C3DB-4E6A-BF04-4DE071E0FC33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8:29:55.769" v="1547"/>
        <pc:sldMkLst>
          <pc:docMk/>
          <pc:sldMk cId="2650305550" sldId="277"/>
        </pc:sldMkLst>
        <pc:spChg chg="del mod">
          <ac:chgData name="邱彥翔" userId="17a294c2-4a85-40a1-9d53-28e48f0b0c07" providerId="ADAL" clId="{89D45D9B-6AD2-4426-BAF9-6598BCCEE847}" dt="2022-03-19T17:21:33.091" v="1474" actId="478"/>
          <ac:spMkLst>
            <pc:docMk/>
            <pc:sldMk cId="2650305550" sldId="277"/>
            <ac:spMk id="3" creationId="{2DD95B35-1788-4B89-852E-6FC51917BAF9}"/>
          </ac:spMkLst>
        </pc:spChg>
        <pc:spChg chg="add mod">
          <ac:chgData name="邱彥翔" userId="17a294c2-4a85-40a1-9d53-28e48f0b0c07" providerId="ADAL" clId="{89D45D9B-6AD2-4426-BAF9-6598BCCEE847}" dt="2022-03-19T17:21:47.022" v="1484" actId="404"/>
          <ac:spMkLst>
            <pc:docMk/>
            <pc:sldMk cId="2650305550" sldId="277"/>
            <ac:spMk id="4" creationId="{6CDE2FB8-B00A-41A3-9F95-E4C2B153E230}"/>
          </ac:spMkLst>
        </pc:spChg>
        <pc:spChg chg="mod">
          <ac:chgData name="邱彥翔" userId="17a294c2-4a85-40a1-9d53-28e48f0b0c07" providerId="ADAL" clId="{89D45D9B-6AD2-4426-BAF9-6598BCCEE847}" dt="2022-03-19T16:13:31.372" v="1016" actId="1076"/>
          <ac:spMkLst>
            <pc:docMk/>
            <pc:sldMk cId="2650305550" sldId="277"/>
            <ac:spMk id="5" creationId="{9B452020-C7A9-4378-A458-A5C5DB13C241}"/>
          </ac:spMkLst>
        </pc:spChg>
        <pc:picChg chg="add mod modCrop">
          <ac:chgData name="邱彥翔" userId="17a294c2-4a85-40a1-9d53-28e48f0b0c07" providerId="ADAL" clId="{89D45D9B-6AD2-4426-BAF9-6598BCCEE847}" dt="2022-03-19T17:21:34.815" v="1475" actId="1076"/>
          <ac:picMkLst>
            <pc:docMk/>
            <pc:sldMk cId="2650305550" sldId="277"/>
            <ac:picMk id="2" creationId="{CD0D337F-EBBE-46A9-A44C-3761DEA4263A}"/>
          </ac:picMkLst>
        </pc:picChg>
      </pc:sldChg>
      <pc:sldChg chg="addSp delSp modSp add">
        <pc:chgData name="邱彥翔" userId="17a294c2-4a85-40a1-9d53-28e48f0b0c07" providerId="ADAL" clId="{89D45D9B-6AD2-4426-BAF9-6598BCCEE847}" dt="2022-03-19T16:05:29.907" v="851" actId="1076"/>
        <pc:sldMkLst>
          <pc:docMk/>
          <pc:sldMk cId="3354065220" sldId="278"/>
        </pc:sldMkLst>
        <pc:spChg chg="del">
          <ac:chgData name="邱彥翔" userId="17a294c2-4a85-40a1-9d53-28e48f0b0c07" providerId="ADAL" clId="{89D45D9B-6AD2-4426-BAF9-6598BCCEE847}" dt="2022-03-19T16:02:42.517" v="811" actId="478"/>
          <ac:spMkLst>
            <pc:docMk/>
            <pc:sldMk cId="3354065220" sldId="278"/>
            <ac:spMk id="3" creationId="{2DD95B35-1788-4B89-852E-6FC51917BAF9}"/>
          </ac:spMkLst>
        </pc:spChg>
        <pc:spChg chg="mod">
          <ac:chgData name="邱彥翔" userId="17a294c2-4a85-40a1-9d53-28e48f0b0c07" providerId="ADAL" clId="{89D45D9B-6AD2-4426-BAF9-6598BCCEE847}" dt="2022-03-19T16:00:38.959" v="795" actId="20577"/>
          <ac:spMkLst>
            <pc:docMk/>
            <pc:sldMk cId="3354065220" sldId="278"/>
            <ac:spMk id="5" creationId="{9B452020-C7A9-4378-A458-A5C5DB13C241}"/>
          </ac:spMkLst>
        </pc:spChg>
        <pc:spChg chg="add mod">
          <ac:chgData name="邱彥翔" userId="17a294c2-4a85-40a1-9d53-28e48f0b0c07" providerId="ADAL" clId="{89D45D9B-6AD2-4426-BAF9-6598BCCEE847}" dt="2022-03-19T16:02:52.604" v="817" actId="1076"/>
          <ac:spMkLst>
            <pc:docMk/>
            <pc:sldMk cId="3354065220" sldId="278"/>
            <ac:spMk id="8" creationId="{4A8CF35C-624D-4013-BE8D-5A6B214C2BE0}"/>
          </ac:spMkLst>
        </pc:spChg>
        <pc:spChg chg="add del mod">
          <ac:chgData name="邱彥翔" userId="17a294c2-4a85-40a1-9d53-28e48f0b0c07" providerId="ADAL" clId="{89D45D9B-6AD2-4426-BAF9-6598BCCEE847}" dt="2022-03-19T16:03:29.060" v="819" actId="478"/>
          <ac:spMkLst>
            <pc:docMk/>
            <pc:sldMk cId="3354065220" sldId="278"/>
            <ac:spMk id="9" creationId="{90A3B898-3325-4DDF-9B2C-7FDECA898445}"/>
          </ac:spMkLst>
        </pc:spChg>
        <pc:spChg chg="add del mod">
          <ac:chgData name="邱彥翔" userId="17a294c2-4a85-40a1-9d53-28e48f0b0c07" providerId="ADAL" clId="{89D45D9B-6AD2-4426-BAF9-6598BCCEE847}" dt="2022-03-19T16:04:03.340" v="821" actId="478"/>
          <ac:spMkLst>
            <pc:docMk/>
            <pc:sldMk cId="3354065220" sldId="278"/>
            <ac:spMk id="10" creationId="{3D5136CC-A16E-4BAA-804B-9B62E747BFF4}"/>
          </ac:spMkLst>
        </pc:spChg>
        <pc:spChg chg="add del mod">
          <ac:chgData name="邱彥翔" userId="17a294c2-4a85-40a1-9d53-28e48f0b0c07" providerId="ADAL" clId="{89D45D9B-6AD2-4426-BAF9-6598BCCEE847}" dt="2022-03-19T16:05:08.169" v="837" actId="478"/>
          <ac:spMkLst>
            <pc:docMk/>
            <pc:sldMk cId="3354065220" sldId="278"/>
            <ac:spMk id="11" creationId="{C341CA63-0CBC-4413-A45E-C8CC303D38AA}"/>
          </ac:spMkLst>
        </pc:spChg>
        <pc:spChg chg="add del mod">
          <ac:chgData name="邱彥翔" userId="17a294c2-4a85-40a1-9d53-28e48f0b0c07" providerId="ADAL" clId="{89D45D9B-6AD2-4426-BAF9-6598BCCEE847}" dt="2022-03-19T16:05:11.371" v="838" actId="478"/>
          <ac:spMkLst>
            <pc:docMk/>
            <pc:sldMk cId="3354065220" sldId="278"/>
            <ac:spMk id="12" creationId="{565CE300-DBB6-406B-B6B6-29BCBA8AFA3C}"/>
          </ac:spMkLst>
        </pc:spChg>
        <pc:spChg chg="add del mod">
          <ac:chgData name="邱彥翔" userId="17a294c2-4a85-40a1-9d53-28e48f0b0c07" providerId="ADAL" clId="{89D45D9B-6AD2-4426-BAF9-6598BCCEE847}" dt="2022-03-19T16:05:12.515" v="839" actId="478"/>
          <ac:spMkLst>
            <pc:docMk/>
            <pc:sldMk cId="3354065220" sldId="278"/>
            <ac:spMk id="13" creationId="{87CC514F-D942-4C55-85B1-094146EBDD01}"/>
          </ac:spMkLst>
        </pc:spChg>
        <pc:spChg chg="add mod">
          <ac:chgData name="邱彥翔" userId="17a294c2-4a85-40a1-9d53-28e48f0b0c07" providerId="ADAL" clId="{89D45D9B-6AD2-4426-BAF9-6598BCCEE847}" dt="2022-03-19T16:05:20.666" v="846" actId="1076"/>
          <ac:spMkLst>
            <pc:docMk/>
            <pc:sldMk cId="3354065220" sldId="278"/>
            <ac:spMk id="14" creationId="{21B41643-1B2B-42E4-BBBB-86BAA3C45D53}"/>
          </ac:spMkLst>
        </pc:spChg>
        <pc:spChg chg="add mod">
          <ac:chgData name="邱彥翔" userId="17a294c2-4a85-40a1-9d53-28e48f0b0c07" providerId="ADAL" clId="{89D45D9B-6AD2-4426-BAF9-6598BCCEE847}" dt="2022-03-19T16:05:16.043" v="841" actId="1076"/>
          <ac:spMkLst>
            <pc:docMk/>
            <pc:sldMk cId="3354065220" sldId="278"/>
            <ac:spMk id="15" creationId="{8E409A48-F09D-4B50-8458-6C44DF82126D}"/>
          </ac:spMkLst>
        </pc:spChg>
        <pc:spChg chg="add mod">
          <ac:chgData name="邱彥翔" userId="17a294c2-4a85-40a1-9d53-28e48f0b0c07" providerId="ADAL" clId="{89D45D9B-6AD2-4426-BAF9-6598BCCEE847}" dt="2022-03-19T16:05:23.321" v="847" actId="1076"/>
          <ac:spMkLst>
            <pc:docMk/>
            <pc:sldMk cId="3354065220" sldId="278"/>
            <ac:spMk id="16" creationId="{678166A1-9312-426F-BE11-9314264E4375}"/>
          </ac:spMkLst>
        </pc:spChg>
        <pc:spChg chg="add mod">
          <ac:chgData name="邱彥翔" userId="17a294c2-4a85-40a1-9d53-28e48f0b0c07" providerId="ADAL" clId="{89D45D9B-6AD2-4426-BAF9-6598BCCEE847}" dt="2022-03-19T16:05:29.907" v="851" actId="1076"/>
          <ac:spMkLst>
            <pc:docMk/>
            <pc:sldMk cId="3354065220" sldId="278"/>
            <ac:spMk id="17" creationId="{9E008C9B-8B12-4FDF-8A3B-DA25B4CDC1BB}"/>
          </ac:spMkLst>
        </pc:spChg>
        <pc:picChg chg="add mod modCrop">
          <ac:chgData name="邱彥翔" userId="17a294c2-4a85-40a1-9d53-28e48f0b0c07" providerId="ADAL" clId="{89D45D9B-6AD2-4426-BAF9-6598BCCEE847}" dt="2022-03-19T16:02:34.199" v="810" actId="1076"/>
          <ac:picMkLst>
            <pc:docMk/>
            <pc:sldMk cId="3354065220" sldId="278"/>
            <ac:picMk id="2" creationId="{9C35DB7B-8A2E-435B-B285-816E2DD1FC3A}"/>
          </ac:picMkLst>
        </pc:picChg>
        <pc:picChg chg="add del mod">
          <ac:chgData name="邱彥翔" userId="17a294c2-4a85-40a1-9d53-28e48f0b0c07" providerId="ADAL" clId="{89D45D9B-6AD2-4426-BAF9-6598BCCEE847}" dt="2022-03-19T16:01:35.917" v="800" actId="478"/>
          <ac:picMkLst>
            <pc:docMk/>
            <pc:sldMk cId="3354065220" sldId="278"/>
            <ac:picMk id="4" creationId="{953786A6-171E-4928-A4DA-3C86646800DC}"/>
          </ac:picMkLst>
        </pc:picChg>
        <pc:picChg chg="add mod modCrop">
          <ac:chgData name="邱彥翔" userId="17a294c2-4a85-40a1-9d53-28e48f0b0c07" providerId="ADAL" clId="{89D45D9B-6AD2-4426-BAF9-6598BCCEE847}" dt="2022-03-19T16:05:26.143" v="850" actId="1076"/>
          <ac:picMkLst>
            <pc:docMk/>
            <pc:sldMk cId="3354065220" sldId="278"/>
            <ac:picMk id="7" creationId="{EEF17BCC-DB28-41F3-9628-1280F00367C1}"/>
          </ac:picMkLst>
        </pc:picChg>
      </pc:sldChg>
      <pc:sldChg chg="addSp delSp modSp add">
        <pc:chgData name="邱彥翔" userId="17a294c2-4a85-40a1-9d53-28e48f0b0c07" providerId="ADAL" clId="{89D45D9B-6AD2-4426-BAF9-6598BCCEE847}" dt="2022-03-19T16:22:39.490" v="1172" actId="1076"/>
        <pc:sldMkLst>
          <pc:docMk/>
          <pc:sldMk cId="2493252898" sldId="279"/>
        </pc:sldMkLst>
        <pc:spChg chg="del">
          <ac:chgData name="邱彥翔" userId="17a294c2-4a85-40a1-9d53-28e48f0b0c07" providerId="ADAL" clId="{89D45D9B-6AD2-4426-BAF9-6598BCCEE847}" dt="2022-03-19T16:13:39.469" v="1017" actId="478"/>
          <ac:spMkLst>
            <pc:docMk/>
            <pc:sldMk cId="2493252898" sldId="279"/>
            <ac:spMk id="3" creationId="{2DD95B35-1788-4B89-852E-6FC51917BAF9}"/>
          </ac:spMkLst>
        </pc:spChg>
        <pc:spChg chg="del">
          <ac:chgData name="邱彥翔" userId="17a294c2-4a85-40a1-9d53-28e48f0b0c07" providerId="ADAL" clId="{89D45D9B-6AD2-4426-BAF9-6598BCCEE847}" dt="2022-03-19T16:13:39.469" v="1017" actId="478"/>
          <ac:spMkLst>
            <pc:docMk/>
            <pc:sldMk cId="2493252898" sldId="279"/>
            <ac:spMk id="5" creationId="{9B452020-C7A9-4378-A458-A5C5DB13C241}"/>
          </ac:spMkLst>
        </pc:spChg>
        <pc:spChg chg="add mod">
          <ac:chgData name="邱彥翔" userId="17a294c2-4a85-40a1-9d53-28e48f0b0c07" providerId="ADAL" clId="{89D45D9B-6AD2-4426-BAF9-6598BCCEE847}" dt="2022-03-19T16:22:21.937" v="1168" actId="20577"/>
          <ac:spMkLst>
            <pc:docMk/>
            <pc:sldMk cId="2493252898" sldId="279"/>
            <ac:spMk id="7" creationId="{9F886DB5-12A6-40CF-96C0-7511FE2C4D44}"/>
          </ac:spMkLst>
        </pc:spChg>
        <pc:spChg chg="add mod">
          <ac:chgData name="邱彥翔" userId="17a294c2-4a85-40a1-9d53-28e48f0b0c07" providerId="ADAL" clId="{89D45D9B-6AD2-4426-BAF9-6598BCCEE847}" dt="2022-03-19T16:17:26.969" v="1084" actId="1076"/>
          <ac:spMkLst>
            <pc:docMk/>
            <pc:sldMk cId="2493252898" sldId="279"/>
            <ac:spMk id="8" creationId="{23EBD80D-799B-49A2-A410-4B65E5A46A37}"/>
          </ac:spMkLst>
        </pc:spChg>
        <pc:picChg chg="add del mod">
          <ac:chgData name="邱彥翔" userId="17a294c2-4a85-40a1-9d53-28e48f0b0c07" providerId="ADAL" clId="{89D45D9B-6AD2-4426-BAF9-6598BCCEE847}" dt="2022-03-19T16:22:33.047" v="1169" actId="478"/>
          <ac:picMkLst>
            <pc:docMk/>
            <pc:sldMk cId="2493252898" sldId="279"/>
            <ac:picMk id="2" creationId="{E75E8760-BE08-4F74-8EEC-65E7157D507E}"/>
          </ac:picMkLst>
        </pc:picChg>
        <pc:picChg chg="add mod">
          <ac:chgData name="邱彥翔" userId="17a294c2-4a85-40a1-9d53-28e48f0b0c07" providerId="ADAL" clId="{89D45D9B-6AD2-4426-BAF9-6598BCCEE847}" dt="2022-03-19T16:22:39.490" v="1172" actId="1076"/>
          <ac:picMkLst>
            <pc:docMk/>
            <pc:sldMk cId="2493252898" sldId="279"/>
            <ac:picMk id="4" creationId="{32BA8C67-5278-4813-8BC7-55F979DABAC7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6:41:47.264" v="1336"/>
        <pc:sldMkLst>
          <pc:docMk/>
          <pc:sldMk cId="3182635829" sldId="280"/>
        </pc:sldMkLst>
        <pc:spChg chg="del">
          <ac:chgData name="邱彥翔" userId="17a294c2-4a85-40a1-9d53-28e48f0b0c07" providerId="ADAL" clId="{89D45D9B-6AD2-4426-BAF9-6598BCCEE847}" dt="2022-03-19T16:27:48.624" v="1223"/>
          <ac:spMkLst>
            <pc:docMk/>
            <pc:sldMk cId="3182635829" sldId="280"/>
            <ac:spMk id="3" creationId="{2DD95B35-1788-4B89-852E-6FC51917BAF9}"/>
          </ac:spMkLst>
        </pc:spChg>
        <pc:spChg chg="add del mod">
          <ac:chgData name="邱彥翔" userId="17a294c2-4a85-40a1-9d53-28e48f0b0c07" providerId="ADAL" clId="{89D45D9B-6AD2-4426-BAF9-6598BCCEE847}" dt="2022-03-19T16:33:06.552" v="1270"/>
          <ac:spMkLst>
            <pc:docMk/>
            <pc:sldMk cId="3182635829" sldId="280"/>
            <ac:spMk id="4" creationId="{38D2DDCD-7FA5-4D90-AE5B-02DD1E23F0E3}"/>
          </ac:spMkLst>
        </pc:spChg>
        <pc:spChg chg="mod">
          <ac:chgData name="邱彥翔" userId="17a294c2-4a85-40a1-9d53-28e48f0b0c07" providerId="ADAL" clId="{89D45D9B-6AD2-4426-BAF9-6598BCCEE847}" dt="2022-03-19T16:30:11.189" v="1255" actId="1076"/>
          <ac:spMkLst>
            <pc:docMk/>
            <pc:sldMk cId="3182635829" sldId="280"/>
            <ac:spMk id="5" creationId="{9B452020-C7A9-4378-A458-A5C5DB13C241}"/>
          </ac:spMkLst>
        </pc:spChg>
        <pc:spChg chg="add">
          <ac:chgData name="邱彥翔" userId="17a294c2-4a85-40a1-9d53-28e48f0b0c07" providerId="ADAL" clId="{89D45D9B-6AD2-4426-BAF9-6598BCCEE847}" dt="2022-03-19T16:33:09.671" v="1271"/>
          <ac:spMkLst>
            <pc:docMk/>
            <pc:sldMk cId="3182635829" sldId="280"/>
            <ac:spMk id="9" creationId="{3551C050-9520-49B7-A3D4-CCFAF9FEBCEE}"/>
          </ac:spMkLst>
        </pc:spChg>
        <pc:picChg chg="add mod">
          <ac:chgData name="邱彥翔" userId="17a294c2-4a85-40a1-9d53-28e48f0b0c07" providerId="ADAL" clId="{89D45D9B-6AD2-4426-BAF9-6598BCCEE847}" dt="2022-03-19T16:32:30.814" v="1264" actId="1076"/>
          <ac:picMkLst>
            <pc:docMk/>
            <pc:sldMk cId="3182635829" sldId="280"/>
            <ac:picMk id="2" creationId="{DCD1EE53-C752-4B9B-9118-40CC23AEC928}"/>
          </ac:picMkLst>
        </pc:picChg>
        <pc:picChg chg="add del mod">
          <ac:chgData name="邱彥翔" userId="17a294c2-4a85-40a1-9d53-28e48f0b0c07" providerId="ADAL" clId="{89D45D9B-6AD2-4426-BAF9-6598BCCEE847}" dt="2022-03-19T16:31:01.866" v="1258" actId="478"/>
          <ac:picMkLst>
            <pc:docMk/>
            <pc:sldMk cId="3182635829" sldId="280"/>
            <ac:picMk id="7" creationId="{EAE1AC35-6630-4A61-A8B0-69272A0E1FBD}"/>
          </ac:picMkLst>
        </pc:picChg>
        <pc:picChg chg="add del mod">
          <ac:chgData name="邱彥翔" userId="17a294c2-4a85-40a1-9d53-28e48f0b0c07" providerId="ADAL" clId="{89D45D9B-6AD2-4426-BAF9-6598BCCEE847}" dt="2022-03-19T16:31:11.138" v="1263" actId="478"/>
          <ac:picMkLst>
            <pc:docMk/>
            <pc:sldMk cId="3182635829" sldId="280"/>
            <ac:picMk id="8" creationId="{7D95B406-8DCA-440F-B7C2-F2BA3CC7AB1C}"/>
          </ac:picMkLst>
        </pc:picChg>
      </pc:sldChg>
      <pc:sldChg chg="add del">
        <pc:chgData name="邱彥翔" userId="17a294c2-4a85-40a1-9d53-28e48f0b0c07" providerId="ADAL" clId="{89D45D9B-6AD2-4426-BAF9-6598BCCEE847}" dt="2022-03-19T18:30:41.157" v="1554" actId="2696"/>
        <pc:sldMkLst>
          <pc:docMk/>
          <pc:sldMk cId="3405239882" sldId="281"/>
        </pc:sldMkLst>
      </pc:sldChg>
      <pc:sldChg chg="addSp modSp add ord">
        <pc:chgData name="邱彥翔" userId="17a294c2-4a85-40a1-9d53-28e48f0b0c07" providerId="ADAL" clId="{89D45D9B-6AD2-4426-BAF9-6598BCCEE847}" dt="2022-03-19T16:08:36.059" v="1014" actId="1076"/>
        <pc:sldMkLst>
          <pc:docMk/>
          <pc:sldMk cId="1312826899" sldId="282"/>
        </pc:sldMkLst>
        <pc:spChg chg="mod">
          <ac:chgData name="邱彥翔" userId="17a294c2-4a85-40a1-9d53-28e48f0b0c07" providerId="ADAL" clId="{89D45D9B-6AD2-4426-BAF9-6598BCCEE847}" dt="2022-03-19T16:08:10.777" v="1007" actId="20577"/>
          <ac:spMkLst>
            <pc:docMk/>
            <pc:sldMk cId="1312826899" sldId="282"/>
            <ac:spMk id="3" creationId="{2DD95B35-1788-4B89-852E-6FC51917BAF9}"/>
          </ac:spMkLst>
        </pc:spChg>
        <pc:spChg chg="mod">
          <ac:chgData name="邱彥翔" userId="17a294c2-4a85-40a1-9d53-28e48f0b0c07" providerId="ADAL" clId="{89D45D9B-6AD2-4426-BAF9-6598BCCEE847}" dt="2022-03-19T16:06:35.586" v="885" actId="20577"/>
          <ac:spMkLst>
            <pc:docMk/>
            <pc:sldMk cId="1312826899" sldId="282"/>
            <ac:spMk id="5" creationId="{9B452020-C7A9-4378-A458-A5C5DB13C241}"/>
          </ac:spMkLst>
        </pc:spChg>
        <pc:spChg chg="add mod">
          <ac:chgData name="邱彥翔" userId="17a294c2-4a85-40a1-9d53-28e48f0b0c07" providerId="ADAL" clId="{89D45D9B-6AD2-4426-BAF9-6598BCCEE847}" dt="2022-03-19T16:08:36.059" v="1014" actId="1076"/>
          <ac:spMkLst>
            <pc:docMk/>
            <pc:sldMk cId="1312826899" sldId="282"/>
            <ac:spMk id="7" creationId="{8343CADC-CEC7-41BF-9200-DCE1B778EA53}"/>
          </ac:spMkLst>
        </pc:spChg>
        <pc:picChg chg="add mod">
          <ac:chgData name="邱彥翔" userId="17a294c2-4a85-40a1-9d53-28e48f0b0c07" providerId="ADAL" clId="{89D45D9B-6AD2-4426-BAF9-6598BCCEE847}" dt="2022-03-19T16:07:30.537" v="902" actId="1076"/>
          <ac:picMkLst>
            <pc:docMk/>
            <pc:sldMk cId="1312826899" sldId="282"/>
            <ac:picMk id="2" creationId="{DF22D2B7-7740-4D95-88CB-30B6834671DB}"/>
          </ac:picMkLst>
        </pc:picChg>
      </pc:sldChg>
      <pc:sldChg chg="modSp add del">
        <pc:chgData name="邱彥翔" userId="17a294c2-4a85-40a1-9d53-28e48f0b0c07" providerId="ADAL" clId="{89D45D9B-6AD2-4426-BAF9-6598BCCEE847}" dt="2022-03-19T15:59:13.264" v="727" actId="2696"/>
        <pc:sldMkLst>
          <pc:docMk/>
          <pc:sldMk cId="4181632990" sldId="282"/>
        </pc:sldMkLst>
        <pc:spChg chg="mod">
          <ac:chgData name="邱彥翔" userId="17a294c2-4a85-40a1-9d53-28e48f0b0c07" providerId="ADAL" clId="{89D45D9B-6AD2-4426-BAF9-6598BCCEE847}" dt="2022-03-19T15:51:55.331" v="540"/>
          <ac:spMkLst>
            <pc:docMk/>
            <pc:sldMk cId="4181632990" sldId="282"/>
            <ac:spMk id="3" creationId="{2DD95B35-1788-4B89-852E-6FC51917BAF9}"/>
          </ac:spMkLst>
        </pc:spChg>
      </pc:sldChg>
      <pc:sldChg chg="addSp delSp modSp add ord">
        <pc:chgData name="邱彥翔" userId="17a294c2-4a85-40a1-9d53-28e48f0b0c07" providerId="ADAL" clId="{89D45D9B-6AD2-4426-BAF9-6598BCCEE847}" dt="2022-03-19T16:49:17.293" v="1470" actId="14100"/>
        <pc:sldMkLst>
          <pc:docMk/>
          <pc:sldMk cId="662074610" sldId="283"/>
        </pc:sldMkLst>
        <pc:spChg chg="del">
          <ac:chgData name="邱彥翔" userId="17a294c2-4a85-40a1-9d53-28e48f0b0c07" providerId="ADAL" clId="{89D45D9B-6AD2-4426-BAF9-6598BCCEE847}" dt="2022-03-19T16:32:49.909" v="1265"/>
          <ac:spMkLst>
            <pc:docMk/>
            <pc:sldMk cId="662074610" sldId="283"/>
            <ac:spMk id="3" creationId="{2DD95B35-1788-4B89-852E-6FC51917BAF9}"/>
          </ac:spMkLst>
        </pc:spChg>
        <pc:spChg chg="mod">
          <ac:chgData name="邱彥翔" userId="17a294c2-4a85-40a1-9d53-28e48f0b0c07" providerId="ADAL" clId="{89D45D9B-6AD2-4426-BAF9-6598BCCEE847}" dt="2022-03-19T16:47:47.922" v="1443" actId="1076"/>
          <ac:spMkLst>
            <pc:docMk/>
            <pc:sldMk cId="662074610" sldId="283"/>
            <ac:spMk id="5" creationId="{9B452020-C7A9-4378-A458-A5C5DB13C241}"/>
          </ac:spMkLst>
        </pc:spChg>
        <pc:spChg chg="add mod">
          <ac:chgData name="邱彥翔" userId="17a294c2-4a85-40a1-9d53-28e48f0b0c07" providerId="ADAL" clId="{89D45D9B-6AD2-4426-BAF9-6598BCCEE847}" dt="2022-03-19T16:47:43.910" v="1442" actId="1076"/>
          <ac:spMkLst>
            <pc:docMk/>
            <pc:sldMk cId="662074610" sldId="283"/>
            <ac:spMk id="7" creationId="{921C45FD-C951-417D-BE57-60D68F1A5053}"/>
          </ac:spMkLst>
        </pc:spChg>
        <pc:spChg chg="add del mod">
          <ac:chgData name="邱彥翔" userId="17a294c2-4a85-40a1-9d53-28e48f0b0c07" providerId="ADAL" clId="{89D45D9B-6AD2-4426-BAF9-6598BCCEE847}" dt="2022-03-19T16:47:14.440" v="1431" actId="478"/>
          <ac:spMkLst>
            <pc:docMk/>
            <pc:sldMk cId="662074610" sldId="283"/>
            <ac:spMk id="8" creationId="{BF604B32-939B-4E06-A62F-105E966ECFDA}"/>
          </ac:spMkLst>
        </pc:spChg>
        <pc:spChg chg="add mod">
          <ac:chgData name="邱彥翔" userId="17a294c2-4a85-40a1-9d53-28e48f0b0c07" providerId="ADAL" clId="{89D45D9B-6AD2-4426-BAF9-6598BCCEE847}" dt="2022-03-19T16:49:00.933" v="1461" actId="1076"/>
          <ac:spMkLst>
            <pc:docMk/>
            <pc:sldMk cId="662074610" sldId="283"/>
            <ac:spMk id="13" creationId="{1B18C7E4-3358-4C66-AE16-B0101D4661E1}"/>
          </ac:spMkLst>
        </pc:spChg>
        <pc:spChg chg="add mod">
          <ac:chgData name="邱彥翔" userId="17a294c2-4a85-40a1-9d53-28e48f0b0c07" providerId="ADAL" clId="{89D45D9B-6AD2-4426-BAF9-6598BCCEE847}" dt="2022-03-19T16:49:17.293" v="1470" actId="14100"/>
          <ac:spMkLst>
            <pc:docMk/>
            <pc:sldMk cId="662074610" sldId="283"/>
            <ac:spMk id="14" creationId="{C9F7976E-28C3-4C16-9D8A-65F9AB2AC8BB}"/>
          </ac:spMkLst>
        </pc:spChg>
        <pc:picChg chg="add del mod">
          <ac:chgData name="邱彥翔" userId="17a294c2-4a85-40a1-9d53-28e48f0b0c07" providerId="ADAL" clId="{89D45D9B-6AD2-4426-BAF9-6598BCCEE847}" dt="2022-03-19T16:46:40.153" v="1424" actId="478"/>
          <ac:picMkLst>
            <pc:docMk/>
            <pc:sldMk cId="662074610" sldId="283"/>
            <ac:picMk id="2" creationId="{6BBD0D45-81ED-41B9-B26C-C7B39B204B5A}"/>
          </ac:picMkLst>
        </pc:picChg>
        <pc:picChg chg="add mod">
          <ac:chgData name="邱彥翔" userId="17a294c2-4a85-40a1-9d53-28e48f0b0c07" providerId="ADAL" clId="{89D45D9B-6AD2-4426-BAF9-6598BCCEE847}" dt="2022-03-19T16:49:05.304" v="1466" actId="1076"/>
          <ac:picMkLst>
            <pc:docMk/>
            <pc:sldMk cId="662074610" sldId="283"/>
            <ac:picMk id="9" creationId="{8D1B59A3-DA83-4375-B542-6107EE4C8E8D}"/>
          </ac:picMkLst>
        </pc:picChg>
        <pc:picChg chg="add del mod">
          <ac:chgData name="邱彥翔" userId="17a294c2-4a85-40a1-9d53-28e48f0b0c07" providerId="ADAL" clId="{89D45D9B-6AD2-4426-BAF9-6598BCCEE847}" dt="2022-03-19T16:48:08.487" v="1444" actId="478"/>
          <ac:picMkLst>
            <pc:docMk/>
            <pc:sldMk cId="662074610" sldId="283"/>
            <ac:picMk id="10" creationId="{2F342876-5284-4C5A-A7D7-E6044EDE2DF3}"/>
          </ac:picMkLst>
        </pc:picChg>
        <pc:picChg chg="add mod">
          <ac:chgData name="邱彥翔" userId="17a294c2-4a85-40a1-9d53-28e48f0b0c07" providerId="ADAL" clId="{89D45D9B-6AD2-4426-BAF9-6598BCCEE847}" dt="2022-03-19T16:48:40.991" v="1453" actId="1076"/>
          <ac:picMkLst>
            <pc:docMk/>
            <pc:sldMk cId="662074610" sldId="283"/>
            <ac:picMk id="11" creationId="{245FD3BF-99F9-4A4E-8711-440D079ECC74}"/>
          </ac:picMkLst>
        </pc:picChg>
        <pc:picChg chg="add del mod">
          <ac:chgData name="邱彥翔" userId="17a294c2-4a85-40a1-9d53-28e48f0b0c07" providerId="ADAL" clId="{89D45D9B-6AD2-4426-BAF9-6598BCCEE847}" dt="2022-03-19T16:48:52.423" v="1457"/>
          <ac:picMkLst>
            <pc:docMk/>
            <pc:sldMk cId="662074610" sldId="283"/>
            <ac:picMk id="12" creationId="{60F0E8FA-E44B-4858-A805-0E35F934CD69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6:48:57.063" v="1459"/>
        <pc:sldMkLst>
          <pc:docMk/>
          <pc:sldMk cId="1563408646" sldId="284"/>
        </pc:sldMkLst>
        <pc:spChg chg="del">
          <ac:chgData name="邱彥翔" userId="17a294c2-4a85-40a1-9d53-28e48f0b0c07" providerId="ADAL" clId="{89D45D9B-6AD2-4426-BAF9-6598BCCEE847}" dt="2022-03-19T16:38:21.692" v="1299"/>
          <ac:spMkLst>
            <pc:docMk/>
            <pc:sldMk cId="1563408646" sldId="284"/>
            <ac:spMk id="3" creationId="{2DD95B35-1788-4B89-852E-6FC51917BAF9}"/>
          </ac:spMkLst>
        </pc:spChg>
        <pc:spChg chg="mod">
          <ac:chgData name="邱彥翔" userId="17a294c2-4a85-40a1-9d53-28e48f0b0c07" providerId="ADAL" clId="{89D45D9B-6AD2-4426-BAF9-6598BCCEE847}" dt="2022-03-19T16:42:24.372" v="1353" actId="20577"/>
          <ac:spMkLst>
            <pc:docMk/>
            <pc:sldMk cId="1563408646" sldId="284"/>
            <ac:spMk id="5" creationId="{9B452020-C7A9-4378-A458-A5C5DB13C241}"/>
          </ac:spMkLst>
        </pc:spChg>
        <pc:spChg chg="add del mod">
          <ac:chgData name="邱彥翔" userId="17a294c2-4a85-40a1-9d53-28e48f0b0c07" providerId="ADAL" clId="{89D45D9B-6AD2-4426-BAF9-6598BCCEE847}" dt="2022-03-19T16:48:57.063" v="1459"/>
          <ac:spMkLst>
            <pc:docMk/>
            <pc:sldMk cId="1563408646" sldId="284"/>
            <ac:spMk id="8" creationId="{DA212550-2B40-4E2C-8DC3-332E8161C189}"/>
          </ac:spMkLst>
        </pc:spChg>
        <pc:spChg chg="add mod">
          <ac:chgData name="邱彥翔" userId="17a294c2-4a85-40a1-9d53-28e48f0b0c07" providerId="ADAL" clId="{89D45D9B-6AD2-4426-BAF9-6598BCCEE847}" dt="2022-03-19T16:40:55.174" v="1334" actId="1076"/>
          <ac:spMkLst>
            <pc:docMk/>
            <pc:sldMk cId="1563408646" sldId="284"/>
            <ac:spMk id="9" creationId="{6C3CF691-FB32-4A79-B9A9-8B4EA3A6B0C2}"/>
          </ac:spMkLst>
        </pc:spChg>
        <pc:picChg chg="add mod modCrop">
          <ac:chgData name="邱彥翔" userId="17a294c2-4a85-40a1-9d53-28e48f0b0c07" providerId="ADAL" clId="{89D45D9B-6AD2-4426-BAF9-6598BCCEE847}" dt="2022-03-19T16:40:46.988" v="1329" actId="1076"/>
          <ac:picMkLst>
            <pc:docMk/>
            <pc:sldMk cId="1563408646" sldId="284"/>
            <ac:picMk id="2" creationId="{5FAD1455-14CF-4639-9908-3D73E88620A3}"/>
          </ac:picMkLst>
        </pc:picChg>
        <pc:picChg chg="add del mod">
          <ac:chgData name="邱彥翔" userId="17a294c2-4a85-40a1-9d53-28e48f0b0c07" providerId="ADAL" clId="{89D45D9B-6AD2-4426-BAF9-6598BCCEE847}" dt="2022-03-19T16:39:25.293" v="1303" actId="478"/>
          <ac:picMkLst>
            <pc:docMk/>
            <pc:sldMk cId="1563408646" sldId="284"/>
            <ac:picMk id="4" creationId="{D0AA4F31-2BDA-4015-A8B7-68C09C05315D}"/>
          </ac:picMkLst>
        </pc:picChg>
        <pc:picChg chg="add mod modCrop">
          <ac:chgData name="邱彥翔" userId="17a294c2-4a85-40a1-9d53-28e48f0b0c07" providerId="ADAL" clId="{89D45D9B-6AD2-4426-BAF9-6598BCCEE847}" dt="2022-03-19T16:40:18.567" v="1320" actId="1076"/>
          <ac:picMkLst>
            <pc:docMk/>
            <pc:sldMk cId="1563408646" sldId="284"/>
            <ac:picMk id="7" creationId="{61F34487-8EF2-4092-ADF4-8300489044F3}"/>
          </ac:picMkLst>
        </pc:picChg>
      </pc:sldChg>
      <pc:sldChg chg="addSp delSp modSp add ord">
        <pc:chgData name="邱彥翔" userId="17a294c2-4a85-40a1-9d53-28e48f0b0c07" providerId="ADAL" clId="{89D45D9B-6AD2-4426-BAF9-6598BCCEE847}" dt="2022-03-19T16:48:25.575" v="1446" actId="478"/>
        <pc:sldMkLst>
          <pc:docMk/>
          <pc:sldMk cId="4232954368" sldId="285"/>
        </pc:sldMkLst>
        <pc:spChg chg="del">
          <ac:chgData name="邱彥翔" userId="17a294c2-4a85-40a1-9d53-28e48f0b0c07" providerId="ADAL" clId="{89D45D9B-6AD2-4426-BAF9-6598BCCEE847}" dt="2022-03-19T16:42:41.411" v="1382" actId="478"/>
          <ac:spMkLst>
            <pc:docMk/>
            <pc:sldMk cId="4232954368" sldId="285"/>
            <ac:spMk id="3" creationId="{2DD95B35-1788-4B89-852E-6FC51917BAF9}"/>
          </ac:spMkLst>
        </pc:spChg>
        <pc:spChg chg="mod">
          <ac:chgData name="邱彥翔" userId="17a294c2-4a85-40a1-9d53-28e48f0b0c07" providerId="ADAL" clId="{89D45D9B-6AD2-4426-BAF9-6598BCCEE847}" dt="2022-03-19T16:46:06.225" v="1423" actId="20577"/>
          <ac:spMkLst>
            <pc:docMk/>
            <pc:sldMk cId="4232954368" sldId="285"/>
            <ac:spMk id="5" creationId="{9B452020-C7A9-4378-A458-A5C5DB13C241}"/>
          </ac:spMkLst>
        </pc:spChg>
        <pc:spChg chg="mod">
          <ac:chgData name="邱彥翔" userId="17a294c2-4a85-40a1-9d53-28e48f0b0c07" providerId="ADAL" clId="{89D45D9B-6AD2-4426-BAF9-6598BCCEE847}" dt="2022-03-19T16:45:49.580" v="1389" actId="1076"/>
          <ac:spMkLst>
            <pc:docMk/>
            <pc:sldMk cId="4232954368" sldId="285"/>
            <ac:spMk id="6" creationId="{2588078A-610E-4EC3-8DA0-7757BA9D8A4D}"/>
          </ac:spMkLst>
        </pc:spChg>
        <pc:picChg chg="add mod">
          <ac:chgData name="邱彥翔" userId="17a294c2-4a85-40a1-9d53-28e48f0b0c07" providerId="ADAL" clId="{89D45D9B-6AD2-4426-BAF9-6598BCCEE847}" dt="2022-03-19T16:45:45.083" v="1387" actId="1076"/>
          <ac:picMkLst>
            <pc:docMk/>
            <pc:sldMk cId="4232954368" sldId="285"/>
            <ac:picMk id="2" creationId="{732591F7-B3AE-4074-94C3-5807CC245020}"/>
          </ac:picMkLst>
        </pc:picChg>
        <pc:picChg chg="add del mod modCrop">
          <ac:chgData name="邱彥翔" userId="17a294c2-4a85-40a1-9d53-28e48f0b0c07" providerId="ADAL" clId="{89D45D9B-6AD2-4426-BAF9-6598BCCEE847}" dt="2022-03-19T16:48:25.575" v="1446" actId="478"/>
          <ac:picMkLst>
            <pc:docMk/>
            <pc:sldMk cId="4232954368" sldId="285"/>
            <ac:picMk id="4" creationId="{FC5B74AD-A55F-4019-AFA6-C9AA46043900}"/>
          </ac:picMkLst>
        </pc:picChg>
      </pc:sldChg>
      <pc:sldChg chg="add del">
        <pc:chgData name="邱彥翔" userId="17a294c2-4a85-40a1-9d53-28e48f0b0c07" providerId="ADAL" clId="{89D45D9B-6AD2-4426-BAF9-6598BCCEE847}" dt="2022-03-19T16:38:18.072" v="1298"/>
        <pc:sldMkLst>
          <pc:docMk/>
          <pc:sldMk cId="402259939" sldId="286"/>
        </pc:sldMkLst>
      </pc:sldChg>
      <pc:sldChg chg="addSp delSp modSp add">
        <pc:chgData name="邱彥翔" userId="17a294c2-4a85-40a1-9d53-28e48f0b0c07" providerId="ADAL" clId="{89D45D9B-6AD2-4426-BAF9-6598BCCEE847}" dt="2022-03-19T18:29:29.229" v="1544" actId="478"/>
        <pc:sldMkLst>
          <pc:docMk/>
          <pc:sldMk cId="4189790610" sldId="286"/>
        </pc:sldMkLst>
        <pc:spChg chg="del">
          <ac:chgData name="邱彥翔" userId="17a294c2-4a85-40a1-9d53-28e48f0b0c07" providerId="ADAL" clId="{89D45D9B-6AD2-4426-BAF9-6598BCCEE847}" dt="2022-03-19T18:29:29.229" v="1544" actId="478"/>
          <ac:spMkLst>
            <pc:docMk/>
            <pc:sldMk cId="4189790610" sldId="286"/>
            <ac:spMk id="2" creationId="{808BACE0-4074-4959-8F0D-0F6BFBABEA7F}"/>
          </ac:spMkLst>
        </pc:spChg>
        <pc:spChg chg="del">
          <ac:chgData name="邱彥翔" userId="17a294c2-4a85-40a1-9d53-28e48f0b0c07" providerId="ADAL" clId="{89D45D9B-6AD2-4426-BAF9-6598BCCEE847}" dt="2022-03-19T18:25:23.064" v="1509"/>
          <ac:spMkLst>
            <pc:docMk/>
            <pc:sldMk cId="4189790610" sldId="286"/>
            <ac:spMk id="3" creationId="{DD014B37-12B5-407F-BA2B-FF909D9CCBE7}"/>
          </ac:spMkLst>
        </pc:spChg>
        <pc:spChg chg="add del mod">
          <ac:chgData name="邱彥翔" userId="17a294c2-4a85-40a1-9d53-28e48f0b0c07" providerId="ADAL" clId="{89D45D9B-6AD2-4426-BAF9-6598BCCEE847}" dt="2022-03-19T18:29:28.368" v="1543" actId="478"/>
          <ac:spMkLst>
            <pc:docMk/>
            <pc:sldMk cId="4189790610" sldId="286"/>
            <ac:spMk id="6" creationId="{85868A8D-E7FA-47C4-8494-B54709370F6D}"/>
          </ac:spMkLst>
        </pc:spChg>
        <pc:spChg chg="add mod">
          <ac:chgData name="邱彥翔" userId="17a294c2-4a85-40a1-9d53-28e48f0b0c07" providerId="ADAL" clId="{89D45D9B-6AD2-4426-BAF9-6598BCCEE847}" dt="2022-03-19T18:26:57.165" v="1535" actId="1076"/>
          <ac:spMkLst>
            <pc:docMk/>
            <pc:sldMk cId="4189790610" sldId="286"/>
            <ac:spMk id="7" creationId="{D7632E71-581B-4044-8874-74A2F32561B7}"/>
          </ac:spMkLst>
        </pc:spChg>
        <pc:picChg chg="add del mod">
          <ac:chgData name="邱彥翔" userId="17a294c2-4a85-40a1-9d53-28e48f0b0c07" providerId="ADAL" clId="{89D45D9B-6AD2-4426-BAF9-6598BCCEE847}" dt="2022-03-19T18:26:16.822" v="1516"/>
          <ac:picMkLst>
            <pc:docMk/>
            <pc:sldMk cId="4189790610" sldId="286"/>
            <ac:picMk id="4" creationId="{AEF7E2D8-6B72-4C2B-9709-0E526BCDC8EE}"/>
          </ac:picMkLst>
        </pc:picChg>
        <pc:picChg chg="add mod">
          <ac:chgData name="邱彥翔" userId="17a294c2-4a85-40a1-9d53-28e48f0b0c07" providerId="ADAL" clId="{89D45D9B-6AD2-4426-BAF9-6598BCCEE847}" dt="2022-03-19T18:26:15.618" v="1515" actId="1076"/>
          <ac:picMkLst>
            <pc:docMk/>
            <pc:sldMk cId="4189790610" sldId="286"/>
            <ac:picMk id="5" creationId="{B9B151AA-FDB4-451E-B9E2-48DA9DD3A6DD}"/>
          </ac:picMkLst>
        </pc:picChg>
      </pc:sldChg>
      <pc:sldChg chg="addSp delSp modSp add">
        <pc:chgData name="邱彥翔" userId="17a294c2-4a85-40a1-9d53-28e48f0b0c07" providerId="ADAL" clId="{89D45D9B-6AD2-4426-BAF9-6598BCCEE847}" dt="2022-03-19T18:27:17.924" v="1542" actId="1076"/>
        <pc:sldMkLst>
          <pc:docMk/>
          <pc:sldMk cId="2912288158" sldId="287"/>
        </pc:sldMkLst>
        <pc:spChg chg="del">
          <ac:chgData name="邱彥翔" userId="17a294c2-4a85-40a1-9d53-28e48f0b0c07" providerId="ADAL" clId="{89D45D9B-6AD2-4426-BAF9-6598BCCEE847}" dt="2022-03-19T18:26:23.425" v="1520" actId="478"/>
          <ac:spMkLst>
            <pc:docMk/>
            <pc:sldMk cId="2912288158" sldId="287"/>
            <ac:spMk id="2" creationId="{82B8E1D0-B50D-4440-BC0A-41AC5F72E7DE}"/>
          </ac:spMkLst>
        </pc:spChg>
        <pc:spChg chg="del">
          <ac:chgData name="邱彥翔" userId="17a294c2-4a85-40a1-9d53-28e48f0b0c07" providerId="ADAL" clId="{89D45D9B-6AD2-4426-BAF9-6598BCCEE847}" dt="2022-03-19T18:26:22.396" v="1519" actId="478"/>
          <ac:spMkLst>
            <pc:docMk/>
            <pc:sldMk cId="2912288158" sldId="287"/>
            <ac:spMk id="3" creationId="{05CE1877-A448-4267-8E40-2932DE27747E}"/>
          </ac:spMkLst>
        </pc:spChg>
        <pc:spChg chg="add mod">
          <ac:chgData name="邱彥翔" userId="17a294c2-4a85-40a1-9d53-28e48f0b0c07" providerId="ADAL" clId="{89D45D9B-6AD2-4426-BAF9-6598BCCEE847}" dt="2022-03-19T18:27:09.575" v="1538" actId="14100"/>
          <ac:spMkLst>
            <pc:docMk/>
            <pc:sldMk cId="2912288158" sldId="287"/>
            <ac:spMk id="5" creationId="{F7791061-6D29-4094-BCCF-0D9669B544CB}"/>
          </ac:spMkLst>
        </pc:spChg>
        <pc:spChg chg="add mod">
          <ac:chgData name="邱彥翔" userId="17a294c2-4a85-40a1-9d53-28e48f0b0c07" providerId="ADAL" clId="{89D45D9B-6AD2-4426-BAF9-6598BCCEE847}" dt="2022-03-19T18:27:17.924" v="1542" actId="1076"/>
          <ac:spMkLst>
            <pc:docMk/>
            <pc:sldMk cId="2912288158" sldId="287"/>
            <ac:spMk id="6" creationId="{C7C29CF9-73A4-4F88-A1F4-B53B2C7D4A41}"/>
          </ac:spMkLst>
        </pc:spChg>
        <pc:picChg chg="add mod">
          <ac:chgData name="邱彥翔" userId="17a294c2-4a85-40a1-9d53-28e48f0b0c07" providerId="ADAL" clId="{89D45D9B-6AD2-4426-BAF9-6598BCCEE847}" dt="2022-03-19T18:26:36.400" v="1527" actId="1076"/>
          <ac:picMkLst>
            <pc:docMk/>
            <pc:sldMk cId="2912288158" sldId="287"/>
            <ac:picMk id="4" creationId="{B0E91347-2733-436A-A2E1-DE5056E0027C}"/>
          </ac:picMkLst>
        </pc:picChg>
      </pc:sldChg>
      <pc:sldChg chg="addSp modSp add">
        <pc:chgData name="邱彥翔" userId="17a294c2-4a85-40a1-9d53-28e48f0b0c07" providerId="ADAL" clId="{89D45D9B-6AD2-4426-BAF9-6598BCCEE847}" dt="2022-03-19T18:30:23.081" v="1553" actId="1076"/>
        <pc:sldMkLst>
          <pc:docMk/>
          <pc:sldMk cId="3616671808" sldId="288"/>
        </pc:sldMkLst>
        <pc:spChg chg="add mod">
          <ac:chgData name="邱彥翔" userId="17a294c2-4a85-40a1-9d53-28e48f0b0c07" providerId="ADAL" clId="{89D45D9B-6AD2-4426-BAF9-6598BCCEE847}" dt="2022-03-19T18:30:23.081" v="1553" actId="1076"/>
          <ac:spMkLst>
            <pc:docMk/>
            <pc:sldMk cId="3616671808" sldId="288"/>
            <ac:spMk id="7" creationId="{77086C6F-21FB-43DF-9A9A-B7430FDFA7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B28E-7D5A-4184-9E2F-91F48F6244A0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878E2-ED01-439B-BBC5-71CF0B4AA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3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E6399-661A-45B9-9DAB-5559102A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93B459-346C-40DD-B79A-1D35CFB8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27B7AD-D633-4080-B2F8-2B77757E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5E5F4-906A-4331-AF3E-22E446D7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0BED6E-00D9-4E8D-8551-35F76B86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0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8E0F5-85C3-463C-ABAA-2E867A0E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53FF7-3C86-4D3C-9C94-7EF4D6DC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B95FD-254F-4FE4-83F8-11B1590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B57218-9393-4B08-90CA-E29AAB3D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BCCB8-3093-41F6-B8E8-D765944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B0269A-268C-45F8-BE1C-6638F8CC3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24F804-427C-4CF8-A2AE-294A9177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72675-CDA6-48A6-9614-F182209E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578E94-7E71-4348-8C9F-46D38C5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61365-2335-4953-B832-9A1B5E0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768C2-52E3-4E94-B52D-5FEDF89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C9F6A-CAAE-4390-ACF9-7AA7FBFA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DB27C-473B-4685-8973-77B8F2D5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68239-A9C7-451E-A2D3-C420D975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65119-FE70-40B5-AC81-42ED0A5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9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B6C4D-D499-4F17-9030-8445994C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F77E26-4F16-402F-B3AC-501DC340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538DB-0E7C-4EDB-BC35-837BD0E5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AED34-4865-40EB-9B70-B685C0A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99A11-4990-4C4F-A3E4-BEA3C68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FC056-E066-479B-899F-C4EF0DCE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ECFEA-5C2F-4FB5-A2B0-1BED6196D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80D838-CDB7-4025-99CC-F390FA15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E5ED92-4D8B-45EC-8E80-4BDDFE6B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07FA47-5553-4FF8-B7DE-DEA86CB8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E16C55-2B61-4B41-8A19-6E79C32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6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30E4B-AC75-4D56-8FCB-84B36259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3A7AE-1C91-4FB7-B67F-B9E2BEE3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9519C7-0BD4-4089-9771-2FA25C05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70B4F2-F592-4296-A09B-98A33D21D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9F93E3-FE52-474C-9583-6861EB838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696DA8-678A-4E4A-83B8-8260D525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AF6EE8-372D-452A-808F-7E2EAE9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9405C1-153E-42D9-B9F0-1BD423B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E075D-6891-4435-A3F2-20AF6FD0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C03F1F-8125-491E-A9D8-05AD5D59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AFDC14-E5A2-46ED-85DB-634C4B0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B4D169-5302-4759-8CB5-BA3D6E2C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7409D4-AF63-450F-B5BD-64213C6E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BD7754-76A2-4CD9-8073-B59E07A3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6CC3EC-605B-440C-8976-AFC3F3F7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1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3CD7F-4564-4A92-8FC3-3E728BED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3C402-7EEB-4207-9A7C-2F8BA5C6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825CE4-B4A5-46B6-AC24-3387A9DC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0353D-A2D6-4182-87F9-628421D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373B4F-A226-4BE2-A0EE-4710FDAD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13639A-8EF1-4118-9CF8-F585AA3C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3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F171-7E41-4E7C-A641-AB974ADC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87354C-57B7-4B46-B02C-5C12FF63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514B68-1DAD-4FC7-A8ED-B2B44541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50B58-EF19-4DA3-A287-64FC832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77F708-2089-447D-A1EE-5A2EA15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194F77-558A-4DC7-B2EE-ED51D95C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34E6AA-1CEA-44E7-A443-1B0E31D1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CF635F-91DF-4C11-868C-6D28EC2C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C9E14-A1C4-4A9F-9C56-4B40E6770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EA72-82FF-4CBA-8C69-35B3FE2408E8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ED918-B14E-4F2A-BFEE-0DB1C9CC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10DB6-0BA6-418B-9BE5-7525EA1A6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00B7-DA0B-4E94-AAB4-442E57391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nlzheng/prometheus-boo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-community/windows_exporter/releas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18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18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downloa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onnected.com/how-to-install-grafana-on-windows-8-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soundcloud.com/blog/prometheus-monitoring-at-soundcloud" TargetMode="External"/><Relationship Id="rId2" Type="http://schemas.openxmlformats.org/officeDocument/2006/relationships/hyperlink" Target="https://opsani.com/resources/what-is-prometheus-and-why-should-you-use-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dashboards/10467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rafana.com/grafana/dashboards/104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49317" TargetMode="External"/><Relationship Id="rId2" Type="http://schemas.openxmlformats.org/officeDocument/2006/relationships/hyperlink" Target="https://prometheus.io/blog/2016/03/23/interview-with-life36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652994.html" TargetMode="External"/><Relationship Id="rId2" Type="http://schemas.openxmlformats.org/officeDocument/2006/relationships/hyperlink" Target="https://blog.csdn.net/asmartkiller/article/details/1215055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ackstang/p/15331805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introduction/overview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dwins.com/?p=33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711CB-F867-481C-99F4-45B3DA73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0917"/>
            <a:ext cx="10515600" cy="2776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/>
              <a:t>Prometheus</a:t>
            </a:r>
            <a:br>
              <a:rPr lang="en-US" altLang="zh-TW" sz="6000" dirty="0"/>
            </a:br>
            <a:br>
              <a:rPr lang="en-US" altLang="zh-TW" sz="6000" dirty="0"/>
            </a:br>
            <a:r>
              <a:rPr lang="en-US" altLang="zh-TW" dirty="0"/>
              <a:t>An Open-Source Monitoring System and Time Series Database(TSDB)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78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42CFB65-6C6A-4EA9-9F84-4D64A11A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1" y="1242842"/>
            <a:ext cx="9712172" cy="54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5B35-1788-4B89-852E-6FC5191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56" y="1539767"/>
            <a:ext cx="9531288" cy="487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Prometheus </a:t>
            </a:r>
            <a:r>
              <a:rPr lang="zh-TW" altLang="en-US" dirty="0"/>
              <a:t>的架構設計中，</a:t>
            </a:r>
            <a:r>
              <a:rPr lang="en-US" altLang="zh-TW" dirty="0"/>
              <a:t>Prometheus Server </a:t>
            </a:r>
            <a:r>
              <a:rPr lang="zh-TW" altLang="en-US" dirty="0"/>
              <a:t>會監控特定 </a:t>
            </a:r>
            <a:r>
              <a:rPr lang="en-US" altLang="zh-TW" dirty="0"/>
              <a:t>port </a:t>
            </a:r>
            <a:r>
              <a:rPr lang="zh-TW" altLang="en-US" dirty="0"/>
              <a:t>的資料，</a:t>
            </a:r>
            <a:r>
              <a:rPr lang="zh-TW" altLang="en-US"/>
              <a:t>並負責收集</a:t>
            </a:r>
            <a:r>
              <a:rPr lang="zh-TW" altLang="en-US" dirty="0"/>
              <a:t>，存儲或對外提供資料查詢。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為了能監控某些東西，如 </a:t>
            </a:r>
            <a:r>
              <a:rPr lang="en-US" altLang="zh-TW" dirty="0"/>
              <a:t>CPU </a:t>
            </a:r>
            <a:r>
              <a:rPr lang="zh-TW" altLang="en-US" dirty="0"/>
              <a:t>或記憶體使用率等，需要使用 </a:t>
            </a:r>
            <a:r>
              <a:rPr lang="en-US" altLang="zh-TW" dirty="0"/>
              <a:t>Exporter</a:t>
            </a:r>
            <a:r>
              <a:rPr lang="zh-TW" altLang="en-US" dirty="0"/>
              <a:t>。</a:t>
            </a:r>
            <a:r>
              <a:rPr lang="en-US" altLang="zh-TW" dirty="0"/>
              <a:t>Prometheus </a:t>
            </a:r>
            <a:r>
              <a:rPr lang="zh-TW" altLang="en-US" dirty="0"/>
              <a:t>周期性的從 </a:t>
            </a:r>
            <a:r>
              <a:rPr lang="en-US" altLang="zh-TW" dirty="0"/>
              <a:t>Exporter </a:t>
            </a:r>
            <a:r>
              <a:rPr lang="zh-TW" altLang="en-US" dirty="0"/>
              <a:t>暴露的 </a:t>
            </a:r>
            <a:r>
              <a:rPr lang="en-US" altLang="zh-TW" dirty="0"/>
              <a:t>HTTP </a:t>
            </a:r>
            <a:r>
              <a:rPr lang="zh-TW" altLang="en-US" dirty="0"/>
              <a:t>服務地址</a:t>
            </a:r>
            <a:r>
              <a:rPr lang="en-US" altLang="zh-TW" dirty="0"/>
              <a:t>(</a:t>
            </a:r>
            <a:r>
              <a:rPr lang="zh-TW" altLang="en-US" dirty="0"/>
              <a:t>通常是</a:t>
            </a:r>
            <a:r>
              <a:rPr lang="en-US" altLang="zh-TW" dirty="0"/>
              <a:t>/metrics)</a:t>
            </a:r>
            <a:r>
              <a:rPr lang="zh-TW" altLang="en-US" dirty="0"/>
              <a:t>拉取監控樣本數據。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Exporter </a:t>
            </a:r>
            <a:r>
              <a:rPr lang="zh-TW" altLang="en-US" dirty="0"/>
              <a:t>是一個相對開放的概念，其可以是一個獨立於監控目標外運行的程式，也可以是內置在監控目標中，只要能向 </a:t>
            </a:r>
            <a:r>
              <a:rPr lang="en-US" altLang="zh-TW" dirty="0"/>
              <a:t>Prometheus </a:t>
            </a:r>
            <a:r>
              <a:rPr lang="zh-TW" altLang="en-US" dirty="0"/>
              <a:t>提供標準格式的監控樣本數據即可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79B6A-055D-47A0-90DF-0A0F0DEE82B6}"/>
              </a:ext>
            </a:extLst>
          </p:cNvPr>
          <p:cNvSpPr txBox="1"/>
          <p:nvPr/>
        </p:nvSpPr>
        <p:spPr>
          <a:xfrm>
            <a:off x="8436747" y="6596390"/>
            <a:ext cx="37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https://github.com/yunlzheng/prometheus-book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064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65CE2F6F-C3DB-4E6A-BF04-4DE071E0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0462"/>
            <a:ext cx="7945366" cy="457820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056BB1-614D-44DA-A1B9-AC4AF6D8BE2C}"/>
              </a:ext>
            </a:extLst>
          </p:cNvPr>
          <p:cNvSpPr txBox="1"/>
          <p:nvPr/>
        </p:nvSpPr>
        <p:spPr>
          <a:xfrm>
            <a:off x="6285390" y="6488668"/>
            <a:ext cx="574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https://github.com/Prometheus-community/windows_exporter/releases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FE6349-E81D-4B83-BB33-57A600F51A10}"/>
              </a:ext>
            </a:extLst>
          </p:cNvPr>
          <p:cNvSpPr txBox="1"/>
          <p:nvPr/>
        </p:nvSpPr>
        <p:spPr>
          <a:xfrm>
            <a:off x="319595" y="1282293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安裝 </a:t>
            </a:r>
            <a:r>
              <a:rPr lang="en-US" altLang="zh-TW" sz="3600" dirty="0" err="1"/>
              <a:t>Wmi_exporter</a:t>
            </a:r>
            <a:r>
              <a:rPr lang="zh-TW" altLang="en-US" sz="3600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7D4281-8EE9-47F7-B224-84F876262AEA}"/>
              </a:ext>
            </a:extLst>
          </p:cNvPr>
          <p:cNvSpPr txBox="1"/>
          <p:nvPr/>
        </p:nvSpPr>
        <p:spPr>
          <a:xfrm>
            <a:off x="8114190" y="3429000"/>
            <a:ext cx="3630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用以監看 </a:t>
            </a:r>
            <a:r>
              <a:rPr lang="en-US" altLang="zh-TW" sz="2800" dirty="0"/>
              <a:t>Windows </a:t>
            </a:r>
            <a:r>
              <a:rPr lang="zh-TW" altLang="en-US" sz="2800" dirty="0"/>
              <a:t>主機上的服務</a:t>
            </a:r>
          </a:p>
        </p:txBody>
      </p:sp>
    </p:spTree>
    <p:extLst>
      <p:ext uri="{BB962C8B-B14F-4D97-AF65-F5344CB8AC3E}">
        <p14:creationId xmlns:p14="http://schemas.microsoft.com/office/powerpoint/2010/main" val="158090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19595" y="1282293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Wmi_exporter</a:t>
            </a:r>
            <a:r>
              <a:rPr lang="zh-TW" altLang="en-US" sz="3600" dirty="0"/>
              <a:t> 安裝完自動在 </a:t>
            </a:r>
            <a:r>
              <a:rPr lang="en-US" altLang="zh-TW" sz="3600" dirty="0"/>
              <a:t>Service </a:t>
            </a:r>
            <a:r>
              <a:rPr lang="zh-TW" altLang="en-US" sz="3600" dirty="0"/>
              <a:t>下運行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0D337F-EBBE-46A9-A44C-3761DEA4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65"/>
          <a:stretch/>
        </p:blipFill>
        <p:spPr>
          <a:xfrm>
            <a:off x="534512" y="2344778"/>
            <a:ext cx="6239150" cy="316274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CDE2FB8-B00A-41A3-9F95-E4C2B153E230}"/>
              </a:ext>
            </a:extLst>
          </p:cNvPr>
          <p:cNvSpPr txBox="1"/>
          <p:nvPr/>
        </p:nvSpPr>
        <p:spPr>
          <a:xfrm>
            <a:off x="7643674" y="3209777"/>
            <a:ext cx="382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預設 </a:t>
            </a:r>
            <a:r>
              <a:rPr lang="en-US" altLang="zh-TW" sz="2800" dirty="0"/>
              <a:t>port </a:t>
            </a:r>
            <a:r>
              <a:rPr lang="zh-TW" altLang="en-US" sz="2800" dirty="0"/>
              <a:t>為</a:t>
            </a:r>
            <a:r>
              <a:rPr lang="en-US" altLang="zh-TW" sz="2800" dirty="0"/>
              <a:t> 9182</a:t>
            </a:r>
            <a:r>
              <a:rPr lang="zh-TW" altLang="en-US" sz="2800" dirty="0"/>
              <a:t>，開啟</a:t>
            </a:r>
            <a:r>
              <a:rPr lang="en-US" altLang="zh-TW" sz="2800" dirty="0"/>
              <a:t> </a:t>
            </a:r>
            <a:r>
              <a:rPr lang="en-US" altLang="zh-TW" sz="2800" dirty="0">
                <a:hlinkClick r:id="rId3"/>
              </a:rPr>
              <a:t>http://localhost:9182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30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838200" y="1282293"/>
            <a:ext cx="104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更改 </a:t>
            </a:r>
            <a:r>
              <a:rPr lang="en-US" altLang="zh-TW" sz="3600" dirty="0" err="1"/>
              <a:t>prometheus.yml</a:t>
            </a:r>
            <a:r>
              <a:rPr lang="en-US" altLang="zh-TW" sz="3600" dirty="0"/>
              <a:t> </a:t>
            </a:r>
            <a:r>
              <a:rPr lang="zh-TW" altLang="en-US" sz="3600" dirty="0"/>
              <a:t>的 </a:t>
            </a:r>
            <a:r>
              <a:rPr lang="en-US" altLang="zh-TW" sz="3600" dirty="0" err="1"/>
              <a:t>job_name</a:t>
            </a:r>
            <a:r>
              <a:rPr lang="en-US" altLang="zh-TW" sz="3600" dirty="0"/>
              <a:t> </a:t>
            </a:r>
            <a:r>
              <a:rPr lang="zh-TW" altLang="en-US" sz="3600" dirty="0"/>
              <a:t>和 </a:t>
            </a:r>
            <a:r>
              <a:rPr lang="en-US" altLang="zh-TW" sz="3600" dirty="0"/>
              <a:t>port</a:t>
            </a:r>
            <a:endParaRPr lang="zh-TW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35DB7B-8A2E-435B-B285-816E2DD1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3"/>
          <a:stretch/>
        </p:blipFill>
        <p:spPr>
          <a:xfrm>
            <a:off x="438336" y="2083078"/>
            <a:ext cx="5257800" cy="45012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F17BCC-DB28-41F3-9628-1280F003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0" b="2235"/>
          <a:stretch/>
        </p:blipFill>
        <p:spPr>
          <a:xfrm>
            <a:off x="6495865" y="2130815"/>
            <a:ext cx="5484710" cy="452354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A8CF35C-624D-4013-BE8D-5A6B214C2BE0}"/>
              </a:ext>
            </a:extLst>
          </p:cNvPr>
          <p:cNvSpPr/>
          <p:nvPr/>
        </p:nvSpPr>
        <p:spPr>
          <a:xfrm>
            <a:off x="5732386" y="3925350"/>
            <a:ext cx="763479" cy="43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1B41643-1B2B-42E4-BBBB-86BAA3C45D53}"/>
              </a:ext>
            </a:extLst>
          </p:cNvPr>
          <p:cNvSpPr/>
          <p:nvPr/>
        </p:nvSpPr>
        <p:spPr>
          <a:xfrm>
            <a:off x="8373122" y="6219147"/>
            <a:ext cx="1845076" cy="53443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E409A48-F09D-4B50-8458-6C44DF82126D}"/>
              </a:ext>
            </a:extLst>
          </p:cNvPr>
          <p:cNvSpPr/>
          <p:nvPr/>
        </p:nvSpPr>
        <p:spPr>
          <a:xfrm>
            <a:off x="7939596" y="5028904"/>
            <a:ext cx="1845076" cy="53443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78166A1-9312-426F-BE11-9314264E4375}"/>
              </a:ext>
            </a:extLst>
          </p:cNvPr>
          <p:cNvSpPr/>
          <p:nvPr/>
        </p:nvSpPr>
        <p:spPr>
          <a:xfrm>
            <a:off x="1778493" y="4933365"/>
            <a:ext cx="1845076" cy="53443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E008C9B-8B12-4FDF-8A3B-DA25B4CDC1BB}"/>
              </a:ext>
            </a:extLst>
          </p:cNvPr>
          <p:cNvSpPr/>
          <p:nvPr/>
        </p:nvSpPr>
        <p:spPr>
          <a:xfrm>
            <a:off x="2144698" y="6142546"/>
            <a:ext cx="1845076" cy="53443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6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5B35-1788-4B89-852E-6FC5191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83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查看 </a:t>
            </a:r>
            <a:r>
              <a:rPr lang="en-US" altLang="zh-TW" dirty="0"/>
              <a:t>Targets</a:t>
            </a:r>
            <a:r>
              <a:rPr lang="zh-TW" altLang="en-US" dirty="0"/>
              <a:t>，確認 </a:t>
            </a:r>
            <a:r>
              <a:rPr lang="en-US" altLang="zh-TW" dirty="0" err="1"/>
              <a:t>wim_exporter</a:t>
            </a:r>
            <a:r>
              <a:rPr lang="en-US" altLang="zh-TW" dirty="0"/>
              <a:t> </a:t>
            </a:r>
            <a:r>
              <a:rPr lang="zh-TW" altLang="en-US" dirty="0"/>
              <a:t>有被 </a:t>
            </a:r>
            <a:r>
              <a:rPr lang="en-US" altLang="zh-TW" dirty="0" err="1"/>
              <a:t>prometheus</a:t>
            </a:r>
            <a:r>
              <a:rPr lang="en-US" altLang="zh-TW" dirty="0"/>
              <a:t> </a:t>
            </a:r>
            <a:r>
              <a:rPr lang="zh-TW" altLang="en-US" dirty="0"/>
              <a:t>捕獲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215196" y="1282293"/>
            <a:ext cx="57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重啟 </a:t>
            </a:r>
            <a:r>
              <a:rPr lang="en-US" altLang="zh-TW" sz="3600" dirty="0"/>
              <a:t>prometheus.exe</a:t>
            </a:r>
            <a:endParaRPr lang="zh-TW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22D2B7-7740-4D95-88CB-30B68346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18" y="2716186"/>
            <a:ext cx="7503163" cy="390819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343CADC-CEC7-41BF-9200-DCE1B778EA53}"/>
              </a:ext>
            </a:extLst>
          </p:cNvPr>
          <p:cNvSpPr/>
          <p:nvPr/>
        </p:nvSpPr>
        <p:spPr>
          <a:xfrm>
            <a:off x="4998127" y="5264458"/>
            <a:ext cx="1097872" cy="3117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2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19595" y="1282293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Wmi_exporter</a:t>
            </a:r>
            <a:r>
              <a:rPr lang="zh-TW" altLang="en-US" sz="3600" dirty="0"/>
              <a:t> 安裝完自動在 </a:t>
            </a:r>
            <a:r>
              <a:rPr lang="en-US" altLang="zh-TW" sz="3600" dirty="0"/>
              <a:t>Service </a:t>
            </a:r>
            <a:r>
              <a:rPr lang="zh-TW" altLang="en-US" sz="3600" dirty="0"/>
              <a:t>下運行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0D337F-EBBE-46A9-A44C-3761DEA4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65"/>
          <a:stretch/>
        </p:blipFill>
        <p:spPr>
          <a:xfrm>
            <a:off x="534512" y="2344778"/>
            <a:ext cx="6239150" cy="316274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CDE2FB8-B00A-41A3-9F95-E4C2B153E230}"/>
              </a:ext>
            </a:extLst>
          </p:cNvPr>
          <p:cNvSpPr txBox="1"/>
          <p:nvPr/>
        </p:nvSpPr>
        <p:spPr>
          <a:xfrm>
            <a:off x="7643674" y="3209777"/>
            <a:ext cx="382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預設 </a:t>
            </a:r>
            <a:r>
              <a:rPr lang="en-US" altLang="zh-TW" sz="2800" dirty="0"/>
              <a:t>port </a:t>
            </a:r>
            <a:r>
              <a:rPr lang="zh-TW" altLang="en-US" sz="2800" dirty="0"/>
              <a:t>為</a:t>
            </a:r>
            <a:r>
              <a:rPr lang="en-US" altLang="zh-TW" sz="2800" dirty="0"/>
              <a:t> 9182</a:t>
            </a:r>
            <a:r>
              <a:rPr lang="zh-TW" altLang="en-US" sz="2800" dirty="0"/>
              <a:t>，開啟</a:t>
            </a:r>
            <a:r>
              <a:rPr lang="en-US" altLang="zh-TW" sz="2800" dirty="0"/>
              <a:t> </a:t>
            </a:r>
            <a:r>
              <a:rPr lang="en-US" altLang="zh-TW" sz="2800" dirty="0">
                <a:hlinkClick r:id="rId3"/>
              </a:rPr>
              <a:t>http://localhost:9182</a:t>
            </a:r>
            <a:endParaRPr lang="zh-TW" altLang="en-US" sz="2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7086C6F-21FB-43DF-9A9A-B7430FDFA744}"/>
              </a:ext>
            </a:extLst>
          </p:cNvPr>
          <p:cNvSpPr/>
          <p:nvPr/>
        </p:nvSpPr>
        <p:spPr>
          <a:xfrm>
            <a:off x="319595" y="3835411"/>
            <a:ext cx="1191459" cy="41699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7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B151AA-FDB4-451E-B9E2-48DA9DD3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49" y="1478756"/>
            <a:ext cx="6096851" cy="4810796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7632E71-581B-4044-8874-74A2F32561B7}"/>
              </a:ext>
            </a:extLst>
          </p:cNvPr>
          <p:cNvSpPr/>
          <p:nvPr/>
        </p:nvSpPr>
        <p:spPr>
          <a:xfrm>
            <a:off x="2041864" y="3517777"/>
            <a:ext cx="3077592" cy="45515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9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E91347-2733-436A-A2E1-DE5056E0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1229348"/>
            <a:ext cx="9253492" cy="477133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F7791061-6D29-4094-BCCF-0D9669B544CB}"/>
              </a:ext>
            </a:extLst>
          </p:cNvPr>
          <p:cNvSpPr/>
          <p:nvPr/>
        </p:nvSpPr>
        <p:spPr>
          <a:xfrm>
            <a:off x="1207363" y="2183907"/>
            <a:ext cx="1899821" cy="3462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7C29CF9-73A4-4F88-A1F4-B53B2C7D4A41}"/>
              </a:ext>
            </a:extLst>
          </p:cNvPr>
          <p:cNvSpPr/>
          <p:nvPr/>
        </p:nvSpPr>
        <p:spPr>
          <a:xfrm>
            <a:off x="1660124" y="2530136"/>
            <a:ext cx="674703" cy="3462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8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F6EC4EC-4C0D-452F-AB57-84BCE2D6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75" y="2100263"/>
            <a:ext cx="10032249" cy="435133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215196" y="1282293"/>
            <a:ext cx="57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安裝 </a:t>
            </a:r>
            <a:r>
              <a:rPr lang="en-US" altLang="zh-TW" sz="3600" dirty="0"/>
              <a:t>Grafana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C2F9A0-C206-4947-B942-D2D496852454}"/>
              </a:ext>
            </a:extLst>
          </p:cNvPr>
          <p:cNvSpPr txBox="1"/>
          <p:nvPr/>
        </p:nvSpPr>
        <p:spPr>
          <a:xfrm>
            <a:off x="7042952" y="6334780"/>
            <a:ext cx="514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https://grafana.com/grafana/download</a:t>
            </a:r>
            <a:endParaRPr lang="en-US" altLang="zh-TW" sz="1400" dirty="0"/>
          </a:p>
          <a:p>
            <a:r>
              <a:rPr lang="en-US" altLang="zh-TW" sz="1400" dirty="0">
                <a:hlinkClick r:id="rId4"/>
              </a:rPr>
              <a:t>https://devconnected.com/how-to-install-grafana-on-windows-8-10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14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F010B-BE1F-4AFF-AF95-1E343EB4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3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問題、目的與背景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2392B-DB02-491B-95ED-FB2F9A1D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45" y="1769642"/>
            <a:ext cx="91362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briefly explain the core idea of the tech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Prometheus </a:t>
            </a:r>
            <a:r>
              <a:rPr lang="zh-TW" altLang="en-US" dirty="0"/>
              <a:t>是一個開源的事件監控</a:t>
            </a:r>
            <a:r>
              <a:rPr lang="en-US" altLang="zh-TW" dirty="0"/>
              <a:t>(event monitoring)</a:t>
            </a:r>
            <a:r>
              <a:rPr lang="zh-TW" altLang="en-US" dirty="0"/>
              <a:t>和警報系統</a:t>
            </a:r>
            <a:r>
              <a:rPr lang="en-US" altLang="zh-TW" dirty="0"/>
              <a:t>(alerting)</a:t>
            </a:r>
            <a:r>
              <a:rPr lang="zh-TW" altLang="en-US" dirty="0"/>
              <a:t>，本身是一個儲存時間序列的數據集，可以收集相關應用程式和基礎架構</a:t>
            </a:r>
            <a:r>
              <a:rPr lang="en-US" altLang="zh-TW" dirty="0"/>
              <a:t>(Infrastructure, e.g. CPU, memory)</a:t>
            </a:r>
            <a:r>
              <a:rPr lang="zh-TW" altLang="en-US" dirty="0"/>
              <a:t>多個維度的實時指標，以利隨意對數據做切分觀察，用於即時問題的預防、發現與事後的系統優化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2B9E3A-B6EB-4584-9377-EED8D5136FBA}"/>
              </a:ext>
            </a:extLst>
          </p:cNvPr>
          <p:cNvSpPr txBox="1"/>
          <p:nvPr/>
        </p:nvSpPr>
        <p:spPr>
          <a:xfrm>
            <a:off x="6086669" y="6334780"/>
            <a:ext cx="610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https://opsani.com/resources/what-is-prometheus-and-why-should-you-use-it/</a:t>
            </a:r>
            <a:endParaRPr lang="en-US" altLang="zh-TW" sz="1400" dirty="0"/>
          </a:p>
          <a:p>
            <a:r>
              <a:rPr lang="en-US" altLang="zh-TW" sz="1400" dirty="0">
                <a:hlinkClick r:id="rId3"/>
              </a:rPr>
              <a:t>https://developers.soundcloud.com/blog/prometheus-monitoring-at-soundcloud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88063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F886DB5-12A6-40CF-96C0-7511FE2C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866" y="2512382"/>
            <a:ext cx="4541668" cy="3666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預設 </a:t>
            </a:r>
            <a:r>
              <a:rPr lang="en-US" altLang="zh-TW" dirty="0"/>
              <a:t>port </a:t>
            </a:r>
            <a:r>
              <a:rPr lang="zh-TW" altLang="en-US" dirty="0"/>
              <a:t>為</a:t>
            </a:r>
            <a:r>
              <a:rPr lang="en-US" altLang="zh-TW" dirty="0"/>
              <a:t> 3000</a:t>
            </a:r>
            <a:r>
              <a:rPr lang="zh-TW" altLang="en-US" dirty="0"/>
              <a:t>，開啟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http://localhost:3000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預設 </a:t>
            </a:r>
            <a:r>
              <a:rPr lang="en-US" altLang="zh-TW" dirty="0"/>
              <a:t>username  </a:t>
            </a:r>
            <a:r>
              <a:rPr lang="zh-TW" altLang="en-US" dirty="0"/>
              <a:t>和 </a:t>
            </a:r>
            <a:r>
              <a:rPr lang="en-US" altLang="zh-TW" dirty="0"/>
              <a:t>password </a:t>
            </a:r>
            <a:r>
              <a:rPr lang="zh-TW" altLang="en-US" dirty="0"/>
              <a:t>都是 </a:t>
            </a:r>
            <a:r>
              <a:rPr lang="en-US" altLang="zh-TW" dirty="0"/>
              <a:t>admin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EBD80D-799B-49A2-A410-4B65E5A46A37}"/>
              </a:ext>
            </a:extLst>
          </p:cNvPr>
          <p:cNvSpPr txBox="1"/>
          <p:nvPr/>
        </p:nvSpPr>
        <p:spPr>
          <a:xfrm>
            <a:off x="319595" y="1282293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Grafana </a:t>
            </a:r>
            <a:r>
              <a:rPr lang="zh-TW" altLang="en-US" sz="3600" dirty="0"/>
              <a:t>安裝完自動在 </a:t>
            </a:r>
            <a:r>
              <a:rPr lang="en-US" altLang="zh-TW" sz="3600" dirty="0"/>
              <a:t>Service </a:t>
            </a:r>
            <a:r>
              <a:rPr lang="zh-TW" altLang="en-US" sz="3600" dirty="0"/>
              <a:t>下運行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BA8C67-5278-4813-8BC7-55F979DA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5" y="2049601"/>
            <a:ext cx="7013709" cy="46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5FAD1455-14CF-4639-9908-3D73E8862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3757" b="1788"/>
          <a:stretch/>
        </p:blipFill>
        <p:spPr>
          <a:xfrm>
            <a:off x="268259" y="2265427"/>
            <a:ext cx="5787171" cy="401108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215196" y="1282293"/>
            <a:ext cx="57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Add data source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F34487-8EF2-4092-ADF4-830048904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82" r="50" b="-253"/>
          <a:stretch/>
        </p:blipFill>
        <p:spPr>
          <a:xfrm>
            <a:off x="6136572" y="2041729"/>
            <a:ext cx="5475594" cy="445848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A212550-2B40-4E2C-8DC3-332E8161C189}"/>
              </a:ext>
            </a:extLst>
          </p:cNvPr>
          <p:cNvSpPr/>
          <p:nvPr/>
        </p:nvSpPr>
        <p:spPr>
          <a:xfrm>
            <a:off x="4208014" y="3589127"/>
            <a:ext cx="2024110" cy="64633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C3CF691-FB32-4A79-B9A9-8B4EA3A6B0C2}"/>
              </a:ext>
            </a:extLst>
          </p:cNvPr>
          <p:cNvSpPr/>
          <p:nvPr/>
        </p:nvSpPr>
        <p:spPr>
          <a:xfrm>
            <a:off x="6801537" y="3790765"/>
            <a:ext cx="4891771" cy="13050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0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35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215196" y="1282293"/>
            <a:ext cx="57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設置 </a:t>
            </a:r>
            <a:r>
              <a:rPr lang="en-US" altLang="zh-TW" sz="3600" dirty="0" err="1"/>
              <a:t>server_ID</a:t>
            </a:r>
            <a:r>
              <a:rPr lang="en-US" altLang="zh-TW" sz="3600" dirty="0"/>
              <a:t> and port</a:t>
            </a:r>
            <a:endParaRPr lang="zh-TW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32591F7-B3AE-4074-94C3-5807CC24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4" y="1928624"/>
            <a:ext cx="5085206" cy="45840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C5B74AD-A55F-4019-AFA6-C9AA46043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87"/>
          <a:stretch/>
        </p:blipFill>
        <p:spPr>
          <a:xfrm>
            <a:off x="5559038" y="1928624"/>
            <a:ext cx="6079587" cy="45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DCD1EE53-C752-4B9B-9118-40CC23AEC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38" y="1939671"/>
            <a:ext cx="6394522" cy="435133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1728186" y="1293340"/>
            <a:ext cx="873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創建自己的 </a:t>
            </a:r>
            <a:r>
              <a:rPr lang="en-US" altLang="zh-TW" sz="3600" dirty="0"/>
              <a:t>dashboard </a:t>
            </a:r>
            <a:r>
              <a:rPr lang="zh-TW" altLang="en-US" sz="3600" dirty="0"/>
              <a:t>或 </a:t>
            </a:r>
            <a:r>
              <a:rPr lang="en-US" altLang="zh-TW" sz="3600" dirty="0"/>
              <a:t>import JSON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51C050-9520-49B7-A3D4-CCFAF9FEBCEE}"/>
              </a:ext>
            </a:extLst>
          </p:cNvPr>
          <p:cNvSpPr txBox="1"/>
          <p:nvPr/>
        </p:nvSpPr>
        <p:spPr>
          <a:xfrm>
            <a:off x="7483876" y="6429889"/>
            <a:ext cx="470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https://grafana.com/grafana/dashboards/10467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63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588078A-610E-4EC3-8DA0-7757BA9D8A4D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52020-C7A9-4378-A458-A5C5DB13C241}"/>
              </a:ext>
            </a:extLst>
          </p:cNvPr>
          <p:cNvSpPr txBox="1"/>
          <p:nvPr/>
        </p:nvSpPr>
        <p:spPr>
          <a:xfrm>
            <a:off x="3215196" y="1205390"/>
            <a:ext cx="57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import .JSON file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1C45FD-C951-417D-BE57-60D68F1A5053}"/>
              </a:ext>
            </a:extLst>
          </p:cNvPr>
          <p:cNvSpPr txBox="1"/>
          <p:nvPr/>
        </p:nvSpPr>
        <p:spPr>
          <a:xfrm>
            <a:off x="7483876" y="6526467"/>
            <a:ext cx="470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https://grafana.com/grafana/dashboards/10467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1B59A3-DA83-4375-B542-6107EE4C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2" y="1851721"/>
            <a:ext cx="5893138" cy="46944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45FD3BF-99F9-4A4E-8711-440D079E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37" y="1833154"/>
            <a:ext cx="5412594" cy="4693313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1B18C7E4-3358-4C66-AE16-B0101D4661E1}"/>
              </a:ext>
            </a:extLst>
          </p:cNvPr>
          <p:cNvSpPr/>
          <p:nvPr/>
        </p:nvSpPr>
        <p:spPr>
          <a:xfrm>
            <a:off x="683579" y="3358307"/>
            <a:ext cx="2024110" cy="64633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9F7976E-28C3-4C16-9D8A-65F9AB2AC8BB}"/>
              </a:ext>
            </a:extLst>
          </p:cNvPr>
          <p:cNvSpPr/>
          <p:nvPr/>
        </p:nvSpPr>
        <p:spPr>
          <a:xfrm>
            <a:off x="6402037" y="5734976"/>
            <a:ext cx="2024110" cy="74056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9A4CC-9620-47B9-94A7-5C20FEF5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4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問題、目的與背景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B827369-B2C7-41E3-A755-CD6091B6621C}"/>
              </a:ext>
            </a:extLst>
          </p:cNvPr>
          <p:cNvSpPr txBox="1">
            <a:spLocks/>
          </p:cNvSpPr>
          <p:nvPr/>
        </p:nvSpPr>
        <p:spPr>
          <a:xfrm>
            <a:off x="1827245" y="1511559"/>
            <a:ext cx="9136224" cy="105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應用場景：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其適用於高度動態的系統，例如雲端的微服務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B8AF93-D5D7-4C4A-9456-00C301A21A7C}"/>
              </a:ext>
            </a:extLst>
          </p:cNvPr>
          <p:cNvSpPr txBox="1"/>
          <p:nvPr/>
        </p:nvSpPr>
        <p:spPr>
          <a:xfrm>
            <a:off x="6556310" y="6273225"/>
            <a:ext cx="563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hlinkClick r:id="rId2"/>
              </a:rPr>
              <a:t>https://prometheus.io/blog/2016/03/23/interview-with-life360/</a:t>
            </a:r>
            <a:endParaRPr lang="en-US" altLang="zh-TW" sz="1600" dirty="0"/>
          </a:p>
          <a:p>
            <a:r>
              <a:rPr lang="en-US" altLang="zh-TW" sz="1600" dirty="0">
                <a:hlinkClick r:id="rId3"/>
              </a:rPr>
              <a:t>https://www.ithome.com.tw/news/149317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D50463-EE45-4E65-B0A1-331DF51EF785}"/>
              </a:ext>
            </a:extLst>
          </p:cNvPr>
          <p:cNvSpPr txBox="1"/>
          <p:nvPr/>
        </p:nvSpPr>
        <p:spPr>
          <a:xfrm>
            <a:off x="1827245" y="2662475"/>
            <a:ext cx="9237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Life360,</a:t>
            </a:r>
            <a:r>
              <a:rPr lang="zh-TW" altLang="en-US" sz="2800" dirty="0"/>
              <a:t> 定位、導航、家庭成員間的位置共享的手機應用程式，該公司先前使用的監控方案需要高度客製化才得以使用，使用 </a:t>
            </a:r>
            <a:r>
              <a:rPr lang="en-US" altLang="zh-TW" sz="2800" dirty="0"/>
              <a:t>Prometheus </a:t>
            </a:r>
            <a:r>
              <a:rPr lang="zh-TW" altLang="en-US" sz="2800" dirty="0"/>
              <a:t>後，其報告顯示在可見性和檢測儀表設備</a:t>
            </a:r>
            <a:r>
              <a:rPr lang="en-US" altLang="zh-TW" sz="2800" dirty="0"/>
              <a:t>(instrumentation)</a:t>
            </a:r>
            <a:r>
              <a:rPr lang="zh-TW" altLang="en-US" sz="2800" dirty="0"/>
              <a:t>都有顯著進展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07912-2E69-402B-8F95-754B98B2F026}"/>
              </a:ext>
            </a:extLst>
          </p:cNvPr>
          <p:cNvSpPr txBox="1"/>
          <p:nvPr/>
        </p:nvSpPr>
        <p:spPr>
          <a:xfrm>
            <a:off x="1827245" y="4478357"/>
            <a:ext cx="92373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Line, </a:t>
            </a:r>
            <a:r>
              <a:rPr lang="zh-TW" altLang="en-US" sz="2800" dirty="0"/>
              <a:t>收集一定時間內量化的指標數據，例如每秒查詢率</a:t>
            </a:r>
            <a:r>
              <a:rPr lang="en-US" altLang="zh-TW" sz="2800" dirty="0"/>
              <a:t>(QPS)</a:t>
            </a:r>
            <a:r>
              <a:rPr lang="zh-TW" altLang="en-US" sz="2800" dirty="0"/>
              <a:t>、每秒事務</a:t>
            </a:r>
            <a:r>
              <a:rPr lang="en-US" altLang="zh-TW" sz="2800" dirty="0"/>
              <a:t>(TPS)</a:t>
            </a:r>
            <a:r>
              <a:rPr lang="zh-TW" altLang="en-US" sz="2800" dirty="0"/>
              <a:t>等，</a:t>
            </a:r>
            <a:r>
              <a:rPr lang="en-US" altLang="zh-TW" sz="2800" dirty="0"/>
              <a:t>SRE </a:t>
            </a:r>
            <a:r>
              <a:rPr lang="zh-TW" altLang="en-US" sz="2800" dirty="0"/>
              <a:t>團隊使用系統監控警報框架 </a:t>
            </a:r>
            <a:r>
              <a:rPr lang="en-US" altLang="zh-TW" sz="2800" dirty="0"/>
              <a:t>Prometheus</a:t>
            </a:r>
            <a:r>
              <a:rPr lang="zh-TW" altLang="en-US" sz="2800" dirty="0"/>
              <a:t>搭配 </a:t>
            </a:r>
            <a:r>
              <a:rPr lang="en-US" altLang="zh-TW" sz="2800" dirty="0"/>
              <a:t>K8s CRD</a:t>
            </a:r>
            <a:r>
              <a:rPr lang="zh-TW" altLang="en-US" sz="2800" dirty="0"/>
              <a:t> 自動抓取指標，並使用監控服務 </a:t>
            </a:r>
            <a:r>
              <a:rPr lang="en-US" altLang="zh-TW" sz="2800" dirty="0" err="1"/>
              <a:t>Thaons</a:t>
            </a:r>
            <a:r>
              <a:rPr lang="zh-TW" altLang="en-US" sz="2800" dirty="0"/>
              <a:t> 作為資料收集的後端儲存方案，達到長期儲存資料的效果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4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9A4CC-9620-47B9-94A7-5C20FEF5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4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問題、目的與背景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D50463-EE45-4E65-B0A1-331DF51EF785}"/>
              </a:ext>
            </a:extLst>
          </p:cNvPr>
          <p:cNvSpPr txBox="1"/>
          <p:nvPr/>
        </p:nvSpPr>
        <p:spPr>
          <a:xfrm>
            <a:off x="1455576" y="1700207"/>
            <a:ext cx="95957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Prometheus </a:t>
            </a:r>
            <a:r>
              <a:rPr lang="zh-TW" altLang="en-US" sz="3600" dirty="0"/>
              <a:t>的優勢</a:t>
            </a:r>
            <a:endParaRPr lang="en-US" altLang="zh-TW" sz="36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多種可視化圖形界面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強大的查詢語言 </a:t>
            </a:r>
            <a:r>
              <a:rPr lang="en-US" altLang="zh-TW" sz="2800" dirty="0" err="1"/>
              <a:t>PromQL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與 </a:t>
            </a:r>
            <a:r>
              <a:rPr lang="en-US" altLang="zh-TW" sz="2800" dirty="0"/>
              <a:t>Kubernetes </a:t>
            </a:r>
            <a:r>
              <a:rPr lang="zh-TW" altLang="en-US" sz="2800" dirty="0"/>
              <a:t>的緊密整合，包含 </a:t>
            </a:r>
            <a:r>
              <a:rPr lang="en-US" altLang="zh-TW" sz="2800" dirty="0"/>
              <a:t>exporter </a:t>
            </a:r>
            <a:r>
              <a:rPr lang="zh-TW" altLang="en-US" sz="2800" dirty="0"/>
              <a:t>和 </a:t>
            </a:r>
            <a:r>
              <a:rPr lang="en-US" altLang="zh-TW" sz="2800" dirty="0"/>
              <a:t>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不依賴分散式儲存，所以不需要大量其他基礎架構或軟體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可在開發過程中抓取 </a:t>
            </a:r>
            <a:r>
              <a:rPr lang="en-US" altLang="zh-TW" sz="2800" dirty="0"/>
              <a:t>HTTP </a:t>
            </a:r>
            <a:r>
              <a:rPr lang="zh-TW" altLang="en-US" sz="2800" dirty="0"/>
              <a:t>端點，而無需本地測試</a:t>
            </a:r>
            <a:endParaRPr lang="en-US" altLang="zh-TW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FB027D-7241-4829-ACE4-B77E2F15D132}"/>
              </a:ext>
            </a:extLst>
          </p:cNvPr>
          <p:cNvSpPr txBox="1"/>
          <p:nvPr/>
        </p:nvSpPr>
        <p:spPr>
          <a:xfrm>
            <a:off x="6556310" y="6273225"/>
            <a:ext cx="563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hlinkClick r:id="rId2"/>
              </a:rPr>
              <a:t>https://blog.csdn.net/asmartkiller/article/details/121505570</a:t>
            </a:r>
            <a:endParaRPr lang="en-US" altLang="zh-TW" sz="1600" dirty="0"/>
          </a:p>
          <a:p>
            <a:r>
              <a:rPr lang="en-US" altLang="zh-TW" sz="1600" dirty="0">
                <a:hlinkClick r:id="rId3"/>
              </a:rPr>
              <a:t>https://iter01.com/652994.html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083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itpub.net/blog/2021/08/31/227019101ffa9029.jpeg?x-oss-process=style/bb">
            <a:extLst>
              <a:ext uri="{FF2B5EF4-FFF2-40B4-BE49-F238E27FC236}">
                <a16:creationId xmlns:a16="http://schemas.microsoft.com/office/drawing/2014/main" id="{8ED91AF3-51C0-4B87-A739-9BBDBBFE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0"/>
            <a:ext cx="7867423" cy="679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84A8C30-2159-4D0F-A80D-71B65C8FF290}"/>
              </a:ext>
            </a:extLst>
          </p:cNvPr>
          <p:cNvSpPr/>
          <p:nvPr/>
        </p:nvSpPr>
        <p:spPr>
          <a:xfrm>
            <a:off x="2311576" y="1660123"/>
            <a:ext cx="514905" cy="3117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A024B-087C-4DAB-A73B-8C7AE432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179378-2A1F-4B3C-B971-00AC665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466582"/>
            <a:ext cx="10167257" cy="4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A024B-087C-4DAB-A73B-8C7AE432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架構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30E7C-E95A-40F2-8383-7E945E86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70" y="1155144"/>
            <a:ext cx="7781730" cy="57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7006447-9ADA-4C0B-971A-B14A500DEA5D}"/>
              </a:ext>
            </a:extLst>
          </p:cNvPr>
          <p:cNvSpPr txBox="1"/>
          <p:nvPr/>
        </p:nvSpPr>
        <p:spPr>
          <a:xfrm>
            <a:off x="8136295" y="6400094"/>
            <a:ext cx="42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https://www.cnblogs.com/zackstang/p/15331805.html</a:t>
            </a:r>
            <a:endParaRPr lang="en-US" altLang="zh-TW" sz="1400" dirty="0"/>
          </a:p>
          <a:p>
            <a:r>
              <a:rPr lang="en-US" altLang="zh-TW" sz="1400" dirty="0">
                <a:hlinkClick r:id="rId4"/>
              </a:rPr>
              <a:t>https://prometheus.io/docs/introduction/overview/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408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5B35-1788-4B89-852E-6FC5191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48" y="1500002"/>
            <a:ext cx="10515600" cy="651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/>
              <a:t>官網下載 </a:t>
            </a:r>
            <a:r>
              <a:rPr lang="en-US" altLang="zh-TW" sz="3600" dirty="0" err="1"/>
              <a:t>prometheus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1F41AD-DFD9-46D4-9CB4-6BC76DF0E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8991" r="6684" b="8368"/>
          <a:stretch/>
        </p:blipFill>
        <p:spPr>
          <a:xfrm>
            <a:off x="150920" y="2717000"/>
            <a:ext cx="11890160" cy="2914224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51FEC30D-BD04-4A79-A80C-941D89F33ACE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/>
              <a:t>技術實作與心得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44C637-E5C2-4883-AF6D-449F01244A12}"/>
              </a:ext>
            </a:extLst>
          </p:cNvPr>
          <p:cNvSpPr txBox="1"/>
          <p:nvPr/>
        </p:nvSpPr>
        <p:spPr>
          <a:xfrm>
            <a:off x="8424908" y="6304847"/>
            <a:ext cx="376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https://opensource.dwins.com/?p=332</a:t>
            </a:r>
            <a:endParaRPr lang="en-US" altLang="zh-TW" sz="1400" dirty="0"/>
          </a:p>
          <a:p>
            <a:r>
              <a:rPr lang="en-US" altLang="zh-TW" sz="1400" dirty="0">
                <a:hlinkClick r:id="rId4"/>
              </a:rPr>
              <a:t>https://prometheus.io/download/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95B35-1788-4B89-852E-6FC5191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71"/>
            <a:ext cx="10515600" cy="5249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dirty="0"/>
              <a:t>執行預設執行檔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B8256B-2276-4329-8D2E-39C0F86BB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1"/>
          <a:stretch/>
        </p:blipFill>
        <p:spPr>
          <a:xfrm>
            <a:off x="0" y="2405848"/>
            <a:ext cx="12192000" cy="435005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A1DEFD73-5099-4B91-836C-D3D7536BA1B5}"/>
              </a:ext>
            </a:extLst>
          </p:cNvPr>
          <p:cNvSpPr txBox="1">
            <a:spLocks/>
          </p:cNvSpPr>
          <p:nvPr/>
        </p:nvSpPr>
        <p:spPr>
          <a:xfrm>
            <a:off x="838200" y="152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技術實作與心得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C5EB335427940967C70E30921D167" ma:contentTypeVersion="12" ma:contentTypeDescription="Create a new document." ma:contentTypeScope="" ma:versionID="3d3facf83a2db4834df62f6b6dea43b2">
  <xsd:schema xmlns:xsd="http://www.w3.org/2001/XMLSchema" xmlns:xs="http://www.w3.org/2001/XMLSchema" xmlns:p="http://schemas.microsoft.com/office/2006/metadata/properties" xmlns:ns3="e7651a6e-77fa-45cd-9f6d-85761671ca1c" xmlns:ns4="7ac188a0-7628-4c45-9388-603feda005bc" targetNamespace="http://schemas.microsoft.com/office/2006/metadata/properties" ma:root="true" ma:fieldsID="f25431e5b821acd7f35c1ac4099e38ce" ns3:_="" ns4:_="">
    <xsd:import namespace="e7651a6e-77fa-45cd-9f6d-85761671ca1c"/>
    <xsd:import namespace="7ac188a0-7628-4c45-9388-603feda005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51a6e-77fa-45cd-9f6d-85761671c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88a0-7628-4c45-9388-603feda00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A7E63-A812-4C0F-B46A-150DF60C4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51a6e-77fa-45cd-9f6d-85761671ca1c"/>
    <ds:schemaRef ds:uri="7ac188a0-7628-4c45-9388-603feda00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EAD725-D375-468E-907A-78E141CA5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01C04-3FAB-4F44-96E2-839FF0DC7999}">
  <ds:schemaRefs>
    <ds:schemaRef ds:uri="http://schemas.microsoft.com/office/2006/documentManagement/types"/>
    <ds:schemaRef ds:uri="http://schemas.microsoft.com/office/2006/metadata/properties"/>
    <ds:schemaRef ds:uri="e7651a6e-77fa-45cd-9f6d-85761671ca1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ac188a0-7628-4c45-9388-603feda005b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851</Words>
  <Application>Microsoft Office PowerPoint</Application>
  <PresentationFormat>寬螢幕</PresentationFormat>
  <Paragraphs>79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Prometheus  An Open-Source Monitoring System and Time Series Database(TSDB)</vt:lpstr>
      <vt:lpstr>問題、目的與背景</vt:lpstr>
      <vt:lpstr>問題、目的與背景(cont.)</vt:lpstr>
      <vt:lpstr>問題、目的與背景(cont.)</vt:lpstr>
      <vt:lpstr>PowerPoint 簡報</vt:lpstr>
      <vt:lpstr>架構</vt:lpstr>
      <vt:lpstr>架構(cont.)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邱彥翔</dc:creator>
  <cp:lastModifiedBy>邱彥翔</cp:lastModifiedBy>
  <cp:revision>25</cp:revision>
  <dcterms:created xsi:type="dcterms:W3CDTF">2022-03-19T07:07:05Z</dcterms:created>
  <dcterms:modified xsi:type="dcterms:W3CDTF">2022-03-20T11:53:53Z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0x0101003F1C5EB335427940967C70E30921D167</vt:lpwstr>
  </property>
</Properties>
</file>