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Palmora Group HR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Gender Equality, Salary Structure &amp; Bonus Insights</a:t>
            </a:r>
          </a:p>
          <a:p>
            <a:r>
              <a:t>Prepared by: HR Analytics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Total Bonus Payout by Region</a:t>
            </a:r>
          </a:p>
        </p:txBody>
      </p:sp>
      <p:pic>
        <p:nvPicPr>
          <p:cNvPr id="4" name="Picture 3" descr="bonus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Gender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Employees Analyzed: 946</a:t>
            </a:r>
          </a:p>
          <a:p>
            <a:r>
              <a:t>• Male: 465</a:t>
            </a:r>
          </a:p>
          <a:p>
            <a:r>
              <a:t>• Female: 441</a:t>
            </a:r>
          </a:p>
          <a:p>
            <a:r>
              <a:t>• Unspecified: 40</a:t>
            </a:r>
          </a:p>
          <a:p>
            <a:r>
              <a:t>• Gender breakdown provided by region and department.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Performance Ratings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Rating categories include: Very Good, Good, Average, Poor, Very Poor, Not Rated</a:t>
            </a:r>
          </a:p>
          <a:p>
            <a:r>
              <a:t>• Gender-wise distribution of performance shows trend insights</a:t>
            </a:r>
          </a:p>
          <a:p>
            <a:r>
              <a:t>• Detailed view in Excel sheet: 'Rating by Gender'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Gender Pay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Average salaries computed by gender per department</a:t>
            </a:r>
          </a:p>
          <a:p>
            <a:r>
              <a:t>• Departments with the largest disparities are highlighted</a:t>
            </a:r>
          </a:p>
          <a:p>
            <a:r>
              <a:t>• Pay gap = difference between highest and lowest gender avg salary in each department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Salary Compliance &amp; Pay Banding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Regulatory minimum salary: $90,000</a:t>
            </a:r>
          </a:p>
          <a:p>
            <a:r>
              <a:t>• Employees below threshold identified</a:t>
            </a:r>
          </a:p>
          <a:p>
            <a:r>
              <a:t>• Pay bands grouped in $10k increments shown across regions</a:t>
            </a:r>
          </a:p>
          <a:p>
            <a:r>
              <a:t>• Refer to Excel: 'Salary Band Distribution'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Bonus Allocation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Bonus calculated using department + performance-based multipliers</a:t>
            </a:r>
          </a:p>
          <a:p>
            <a:r>
              <a:t>• Bonus and total pay computed per employee</a:t>
            </a:r>
          </a:p>
          <a:p>
            <a:r>
              <a:t>• Total bonus payout and compensation summarized by region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Gender distribution is relatively balanced but requires monitoring</a:t>
            </a:r>
          </a:p>
          <a:p>
            <a:r>
              <a:t>• Some departments show notable pay disparities by gender</a:t>
            </a:r>
          </a:p>
          <a:p>
            <a:r>
              <a:t>• Address salary compliance gaps (below $90k)</a:t>
            </a:r>
          </a:p>
          <a:p>
            <a:r>
              <a:t>• Use performance insights to support equitable reward policies</a:t>
            </a:r>
          </a:p>
          <a:p>
            <a:r>
              <a:t>• Dashboard and data provided in Excel for management 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Gender Distribution</a:t>
            </a:r>
          </a:p>
        </p:txBody>
      </p:sp>
      <p:pic>
        <p:nvPicPr>
          <p:cNvPr id="4" name="Picture 3" descr="gender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Salary Band Distribution by Region</a:t>
            </a:r>
          </a:p>
        </p:txBody>
      </p:sp>
      <p:pic>
        <p:nvPicPr>
          <p:cNvPr id="4" name="Picture 3" descr="salary_band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