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08" d="100"/>
          <a:sy n="108" d="100"/>
        </p:scale>
        <p:origin x="73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Chat With </a:t>
            </a:r>
            <a:r>
              <a:rPr lang="en-US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Json</a:t>
            </a:r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 files Using Langchain Agent &amp; </a:t>
            </a:r>
            <a:r>
              <a:rPr lang="en-US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OpenAI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TUTORIAL : 6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10" y="425320"/>
            <a:ext cx="10134600" cy="1288489"/>
          </a:xfrm>
        </p:spPr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9C2F1-7CD8-621E-2BE0-5701FEFE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JsonToolKit</a:t>
            </a:r>
            <a:endParaRPr lang="en-US" dirty="0"/>
          </a:p>
          <a:p>
            <a:r>
              <a:rPr lang="en-US" dirty="0" err="1"/>
              <a:t>JsonSpec</a:t>
            </a:r>
            <a:endParaRPr lang="en-US" dirty="0"/>
          </a:p>
          <a:p>
            <a:r>
              <a:rPr lang="en-US" dirty="0" err="1"/>
              <a:t>create_json_agent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2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Chat With </a:t>
            </a:r>
            <a:r>
              <a:rPr lang="en-US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Json</a:t>
            </a:r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 files Using Langchain Agent &amp; </a:t>
            </a:r>
            <a:r>
              <a:rPr lang="en-US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OpenAI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678570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34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Al Tarikh</vt:lpstr>
      <vt:lpstr>Arial</vt:lpstr>
      <vt:lpstr>Bembo</vt:lpstr>
      <vt:lpstr>AdornVTI</vt:lpstr>
      <vt:lpstr>Langchain complete tutorial for beginners</vt:lpstr>
      <vt:lpstr>PRE-REQUISITE</vt:lpstr>
      <vt:lpstr>Chat With Json files Using Langchain Agent &amp; OpenAI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19</cp:revision>
  <dcterms:created xsi:type="dcterms:W3CDTF">2023-10-15T17:24:57Z</dcterms:created>
  <dcterms:modified xsi:type="dcterms:W3CDTF">2023-11-06T13:41:05Z</dcterms:modified>
</cp:coreProperties>
</file>