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4"/>
  </p:normalViewPr>
  <p:slideViewPr>
    <p:cSldViewPr snapToGrid="0">
      <p:cViewPr varScale="1">
        <p:scale>
          <a:sx n="121" d="100"/>
          <a:sy n="121" d="100"/>
        </p:scale>
        <p:origin x="44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3/19/24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Reda car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licese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plate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Tutorial:48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>
                <a:solidFill>
                  <a:schemeClr val="accent2"/>
                </a:solidFill>
              </a:rPr>
              <a:t>Read multiple images and generate car number as output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https://github.com/ronidas39/LLMtutorial/tree/main/tutorial48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46</Words>
  <Application>Microsoft Macintosh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90</cp:revision>
  <dcterms:created xsi:type="dcterms:W3CDTF">2023-10-15T17:24:57Z</dcterms:created>
  <dcterms:modified xsi:type="dcterms:W3CDTF">2024-03-19T12:10:52Z</dcterms:modified>
</cp:coreProperties>
</file>