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langchain.com/en/latest/modules/callbacks/getting_started.html#using-an-existing-hand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Use </a:t>
            </a:r>
            <a:r>
              <a:rPr lang="en-US" b="1" dirty="0" err="1">
                <a:solidFill>
                  <a:schemeClr val="accent3"/>
                </a:solidFill>
              </a:rPr>
              <a:t>FileCallbackHandler</a:t>
            </a:r>
            <a:r>
              <a:rPr lang="en-US" b="1" dirty="0">
                <a:solidFill>
                  <a:schemeClr val="accent3"/>
                </a:solidFill>
              </a:rPr>
              <a:t> With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16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Uses of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FileCallBackHandler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00B0F0"/>
                </a:solidFill>
                <a:effectLst/>
                <a:latin typeface="system-ui"/>
              </a:rPr>
              <a:t>This tutorial shows how to print logs to file. It shows how to use the </a:t>
            </a:r>
            <a:r>
              <a:rPr lang="en-IN" dirty="0" err="1">
                <a:solidFill>
                  <a:srgbClr val="00B0F0"/>
                </a:solidFill>
              </a:rPr>
              <a:t>FileCallbackHandler</a:t>
            </a:r>
            <a:r>
              <a:rPr lang="en-IN" b="0" i="0" dirty="0">
                <a:solidFill>
                  <a:srgbClr val="00B0F0"/>
                </a:solidFill>
                <a:effectLst/>
                <a:latin typeface="system-ui"/>
              </a:rPr>
              <a:t>, which does the same thing as </a:t>
            </a:r>
            <a:r>
              <a:rPr lang="en-IN" b="0" i="0" dirty="0">
                <a:solidFill>
                  <a:srgbClr val="00B0F0"/>
                </a:solidFill>
                <a:effectLst/>
                <a:latin typeface="system-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StdOutCallbackHandler</a:t>
            </a:r>
            <a:r>
              <a:rPr lang="en-IN" b="0" i="0" dirty="0">
                <a:solidFill>
                  <a:srgbClr val="00B0F0"/>
                </a:solidFill>
                <a:effectLst/>
                <a:latin typeface="system-ui"/>
              </a:rPr>
              <a:t>, but instead writes the output to file. It also uses the </a:t>
            </a:r>
            <a:r>
              <a:rPr lang="en-IN" dirty="0" err="1">
                <a:solidFill>
                  <a:srgbClr val="00B0F0"/>
                </a:solidFill>
              </a:rPr>
              <a:t>loguru</a:t>
            </a:r>
            <a:r>
              <a:rPr lang="en-IN" b="0" i="0" dirty="0">
                <a:solidFill>
                  <a:srgbClr val="00B0F0"/>
                </a:solidFill>
                <a:effectLst/>
                <a:latin typeface="system-ui"/>
              </a:rPr>
              <a:t> library to log other outputs that are not captured by the handler.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F13B-4237-85DC-89C2-4117660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3F1D-56E9-C479-50A0-C50D1BC8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70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68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 Tarikh</vt:lpstr>
      <vt:lpstr>Arial</vt:lpstr>
      <vt:lpstr>Bembo</vt:lpstr>
      <vt:lpstr>system-ui</vt:lpstr>
      <vt:lpstr>AdornVTI</vt:lpstr>
      <vt:lpstr>Langchain complete tutorial for beginners</vt:lpstr>
      <vt:lpstr>Uses of FileCallBackHandler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29</cp:revision>
  <dcterms:created xsi:type="dcterms:W3CDTF">2023-10-15T17:24:57Z</dcterms:created>
  <dcterms:modified xsi:type="dcterms:W3CDTF">2023-12-15T14:50:51Z</dcterms:modified>
</cp:coreProperties>
</file>