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0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Build conditional rag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opeai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Tutorial:58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pdf document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Complete the chunking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Store the embedding into vector </a:t>
            </a:r>
            <a:r>
              <a:rPr lang="en-IN" dirty="0" err="1">
                <a:solidFill>
                  <a:schemeClr val="accent2"/>
                </a:solidFill>
              </a:rPr>
              <a:t>db</a:t>
            </a:r>
            <a:endParaRPr lang="en-IN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Build and test the rag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Create a condition in case user question is not available in context </a:t>
            </a:r>
            <a:r>
              <a:rPr lang="en-IN" dirty="0" err="1">
                <a:solidFill>
                  <a:schemeClr val="accent2"/>
                </a:solidFill>
              </a:rPr>
              <a:t>serach</a:t>
            </a:r>
            <a:r>
              <a:rPr lang="en-IN" dirty="0">
                <a:solidFill>
                  <a:schemeClr val="accent2"/>
                </a:solidFill>
              </a:rPr>
              <a:t> from internet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Test the entire flow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</a:t>
            </a:r>
            <a:r>
              <a:rPr lang="en-IN"/>
              <a:t>/tutorial58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72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106</cp:revision>
  <dcterms:created xsi:type="dcterms:W3CDTF">2023-10-15T17:24:57Z</dcterms:created>
  <dcterms:modified xsi:type="dcterms:W3CDTF">2024-04-27T04:16:25Z</dcterms:modified>
</cp:coreProperties>
</file>