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How To Generate Better Input Output Log For Langchain Agent Execution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20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How to generate inputs and outputs in a slightly more readable format 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Setting the </a:t>
            </a:r>
            <a:r>
              <a:rPr lang="en-IN" dirty="0">
                <a:solidFill>
                  <a:schemeClr val="accent3"/>
                </a:solidFill>
              </a:rPr>
              <a:t>verbose</a:t>
            </a:r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 flag will print out inputs and outputs in a slightly more readable format and will skip logging certain raw outputs (like the token usage stats for an LLM call) so that you can focus on application logic.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How to generate inputs and outputs in a slightly more readable format </a:t>
            </a:r>
            <a:r>
              <a:rPr lang="en-IN" dirty="0">
                <a:solidFill>
                  <a:schemeClr val="accent3"/>
                </a:solidFill>
                <a:latin typeface="system-ui"/>
              </a:rPr>
              <a:t>:code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35072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88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 Tarikh</vt:lpstr>
      <vt:lpstr>Arial</vt:lpstr>
      <vt:lpstr>Bembo</vt:lpstr>
      <vt:lpstr>system-ui</vt:lpstr>
      <vt:lpstr>AdornVTI</vt:lpstr>
      <vt:lpstr>Langchain complete tutorial for beginners</vt:lpstr>
      <vt:lpstr>How to generate inputs and outputs in a slightly more readable format </vt:lpstr>
      <vt:lpstr>How to generate inputs and outputs in a slightly more readable format :code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35</cp:revision>
  <dcterms:created xsi:type="dcterms:W3CDTF">2023-10-15T17:24:57Z</dcterms:created>
  <dcterms:modified xsi:type="dcterms:W3CDTF">2023-12-18T12:52:49Z</dcterms:modified>
</cp:coreProperties>
</file>