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Chat With Excel File Using Langchain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21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Chat with excel file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 Tarikh</vt:lpstr>
      <vt:lpstr>Arial</vt:lpstr>
      <vt:lpstr>Bembo</vt:lpstr>
      <vt:lpstr>system-ui</vt:lpstr>
      <vt:lpstr>AdornVTI</vt:lpstr>
      <vt:lpstr>Langchain complete tutorial for beginners</vt:lpstr>
      <vt:lpstr>Chat with excel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38</cp:revision>
  <dcterms:created xsi:type="dcterms:W3CDTF">2023-10-15T17:24:57Z</dcterms:created>
  <dcterms:modified xsi:type="dcterms:W3CDTF">2023-12-24T14:37:33Z</dcterms:modified>
</cp:coreProperties>
</file>