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How To Use Shell Command With Langchain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17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Shell command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Giving agents access to the shell is powerful (though risky outside a sandboxed environment).</a:t>
            </a:r>
          </a:p>
          <a:p>
            <a:pPr algn="l"/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The LLM can use it to execute any shell commands. A common use case for this is letting the LLM interact with your local file system.</a:t>
            </a:r>
          </a:p>
          <a:p>
            <a:pPr algn="l"/>
            <a:r>
              <a:rPr lang="en-IN" b="1" i="0" dirty="0">
                <a:solidFill>
                  <a:srgbClr val="0070C0"/>
                </a:solidFill>
                <a:effectLst/>
                <a:latin typeface="system-ui"/>
              </a:rPr>
              <a:t>Note:</a:t>
            </a:r>
            <a:r>
              <a:rPr lang="en-IN" b="0" i="0" dirty="0">
                <a:solidFill>
                  <a:srgbClr val="0070C0"/>
                </a:solidFill>
                <a:effectLst/>
                <a:latin typeface="system-ui"/>
              </a:rPr>
              <a:t> Shell tool does not work with Windows OS.</a:t>
            </a:r>
          </a:p>
          <a:p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1425</TotalTime>
  <Words>75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AdornVTI</vt:lpstr>
      <vt:lpstr>Langchain complete tutorial for beginners</vt:lpstr>
      <vt:lpstr>Shell command with langchain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30</cp:revision>
  <dcterms:created xsi:type="dcterms:W3CDTF">2023-10-15T17:24:57Z</dcterms:created>
  <dcterms:modified xsi:type="dcterms:W3CDTF">2023-12-16T15:06:35Z</dcterms:modified>
</cp:coreProperties>
</file>