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9"/>
  </p:normalViewPr>
  <p:slideViewPr>
    <p:cSldViewPr snapToGrid="0">
      <p:cViewPr varScale="1">
        <p:scale>
          <a:sx n="108" d="100"/>
          <a:sy n="108" d="100"/>
        </p:scale>
        <p:origin x="7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Langchain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2119" y="4327781"/>
            <a:ext cx="3931321" cy="1033669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Create An AI App To Talk With Your Csv File Using Langchain &amp; Streamlit</a:t>
            </a:r>
          </a:p>
          <a:p>
            <a:r>
              <a:rPr lang="en-US" b="1" dirty="0">
                <a:solidFill>
                  <a:schemeClr val="accent3"/>
                </a:solidFill>
              </a:rPr>
              <a:t>TUTORIAL : 5</a:t>
            </a: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410" y="425320"/>
            <a:ext cx="10134600" cy="1288489"/>
          </a:xfrm>
        </p:spPr>
        <p:txBody>
          <a:bodyPr/>
          <a:lstStyle/>
          <a:p>
            <a:r>
              <a:rPr lang="en-US" dirty="0"/>
              <a:t>What is Streamlit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9C2F1-7CD8-621E-2BE0-5701FEFE1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b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IN" b="0" i="0" dirty="0" err="1">
                <a:solidFill>
                  <a:srgbClr val="808495"/>
                </a:solidFill>
                <a:effectLst/>
                <a:latin typeface="Inter"/>
              </a:rPr>
              <a:t>Streamlit</a:t>
            </a:r>
            <a:r>
              <a:rPr lang="en-IN" b="0" i="0" dirty="0">
                <a:solidFill>
                  <a:srgbClr val="808495"/>
                </a:solidFill>
                <a:effectLst/>
                <a:latin typeface="Inter"/>
              </a:rPr>
              <a:t> turns data scripts into shareable web apps in minutes.</a:t>
            </a:r>
            <a:br>
              <a:rPr lang="en-IN" dirty="0"/>
            </a:br>
            <a:r>
              <a:rPr lang="en-IN" b="0" i="0" dirty="0">
                <a:solidFill>
                  <a:srgbClr val="808495"/>
                </a:solidFill>
                <a:effectLst/>
                <a:latin typeface="Inter"/>
              </a:rPr>
              <a:t>All in pure Python. No front‑end experience required.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322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App To Talk with csv file using Csv agent and </a:t>
            </a:r>
            <a:r>
              <a:rPr lang="en-US" dirty="0" err="1"/>
              <a:t>OpenAI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5678570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62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Al Tarikh</vt:lpstr>
      <vt:lpstr>Arial</vt:lpstr>
      <vt:lpstr>Bembo</vt:lpstr>
      <vt:lpstr>Inter</vt:lpstr>
      <vt:lpstr>Menlo</vt:lpstr>
      <vt:lpstr>AdornVTI</vt:lpstr>
      <vt:lpstr>Langchain complete tutorial for beginners</vt:lpstr>
      <vt:lpstr>What is Streamlit</vt:lpstr>
      <vt:lpstr>AI App To Talk with csv file using Csv agent and OpenAI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roni das</cp:lastModifiedBy>
  <cp:revision>16</cp:revision>
  <dcterms:created xsi:type="dcterms:W3CDTF">2023-10-15T17:24:57Z</dcterms:created>
  <dcterms:modified xsi:type="dcterms:W3CDTF">2023-10-30T11:09:11Z</dcterms:modified>
</cp:coreProperties>
</file>