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/>
    <p:restoredTop sz="94694"/>
  </p:normalViewPr>
  <p:slideViewPr>
    <p:cSldViewPr snapToGrid="0">
      <p:cViewPr varScale="1">
        <p:scale>
          <a:sx n="121" d="100"/>
          <a:sy n="121" d="100"/>
        </p:scale>
        <p:origin x="448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21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55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83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812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DE45C10-227D-42DF-A888-EEFD3784F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214944-8898-48BC-AE6F-065DA7BBB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7459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713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6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76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168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92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788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2/29/24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31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3" descr="A blue abstract watercolor pattern on a white background">
            <a:extLst>
              <a:ext uri="{FF2B5EF4-FFF2-40B4-BE49-F238E27FC236}">
                <a16:creationId xmlns:a16="http://schemas.microsoft.com/office/drawing/2014/main" id="{E070731E-EBD1-ADE7-517B-33DC09A0A4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644" b="1086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9" name="Rectangle 5">
            <a:extLst>
              <a:ext uri="{FF2B5EF4-FFF2-40B4-BE49-F238E27FC236}">
                <a16:creationId xmlns:a16="http://schemas.microsoft.com/office/drawing/2014/main" id="{FBE11A49-02A1-4D4C-9A49-CDF496B10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7458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949E78-0EC1-0695-AA0A-FBB3C4D4A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12119" y="1066800"/>
            <a:ext cx="3931320" cy="226719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Langchain complete tutorial for beginners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F50B34-7F53-0159-29A9-7A7B2D0BB1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75715" y="3603171"/>
            <a:ext cx="4067726" cy="2958323"/>
          </a:xfrm>
        </p:spPr>
        <p:txBody>
          <a:bodyPr>
            <a:noAutofit/>
          </a:bodyPr>
          <a:lstStyle/>
          <a:p>
            <a:r>
              <a:rPr lang="en-US" b="1" cap="all" spc="390" dirty="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Build KNOWLEDGEGRAPH ON NEO4J FROM WIKIPEDIA USING </a:t>
            </a:r>
            <a:r>
              <a:rPr lang="en-US" b="1" cap="all" spc="390" dirty="0" err="1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langchain</a:t>
            </a:r>
            <a:r>
              <a:rPr lang="en-US" b="1" cap="all" spc="390" dirty="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 &amp; OPENAI</a:t>
            </a:r>
          </a:p>
          <a:p>
            <a:r>
              <a:rPr lang="en-US" b="1" cap="all" spc="390" dirty="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=================</a:t>
            </a:r>
          </a:p>
          <a:p>
            <a:r>
              <a:rPr lang="en-US" b="1" cap="all" spc="390" dirty="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Tutorial:44</a:t>
            </a:r>
          </a:p>
        </p:txBody>
      </p:sp>
      <p:pic>
        <p:nvPicPr>
          <p:cNvPr id="6" name="Picture 5" descr="A logo of a person with glasses&#10;&#10;Description automatically generated">
            <a:extLst>
              <a:ext uri="{FF2B5EF4-FFF2-40B4-BE49-F238E27FC236}">
                <a16:creationId xmlns:a16="http://schemas.microsoft.com/office/drawing/2014/main" id="{EC1B70AB-4AF2-8081-F252-DC8953E87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560" y="63317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395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2D0EC-5238-F4BF-1133-D79265EE0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2676" y="527957"/>
            <a:ext cx="10134600" cy="1288489"/>
          </a:xfrm>
        </p:spPr>
        <p:txBody>
          <a:bodyPr/>
          <a:lstStyle/>
          <a:p>
            <a:r>
              <a:rPr lang="en-US" b="1" dirty="0">
                <a:solidFill>
                  <a:schemeClr val="accent3"/>
                </a:solidFill>
              </a:rPr>
              <a:t>What we will do 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42597" y="1875453"/>
            <a:ext cx="10920704" cy="4655976"/>
          </a:xfrm>
        </p:spPr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IN" dirty="0">
                <a:solidFill>
                  <a:schemeClr val="accent2"/>
                </a:solidFill>
              </a:rPr>
              <a:t>LOAD WIKIPEDIA PAGE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dirty="0">
                <a:solidFill>
                  <a:schemeClr val="accent2"/>
                </a:solidFill>
              </a:rPr>
              <a:t>WILL EXTRACT ENTITY USING DIFFBOT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dirty="0">
                <a:solidFill>
                  <a:schemeClr val="accent2"/>
                </a:solidFill>
              </a:rPr>
              <a:t>https://</a:t>
            </a:r>
            <a:r>
              <a:rPr lang="en-IN" dirty="0" err="1">
                <a:solidFill>
                  <a:schemeClr val="accent2"/>
                </a:solidFill>
              </a:rPr>
              <a:t>app.diffbot.com</a:t>
            </a:r>
            <a:r>
              <a:rPr lang="en-IN" dirty="0">
                <a:solidFill>
                  <a:schemeClr val="accent2"/>
                </a:solidFill>
              </a:rPr>
              <a:t>/</a:t>
            </a:r>
            <a:r>
              <a:rPr lang="en-IN" dirty="0" err="1">
                <a:solidFill>
                  <a:schemeClr val="accent2"/>
                </a:solidFill>
              </a:rPr>
              <a:t>diffbot</a:t>
            </a:r>
            <a:r>
              <a:rPr lang="en-IN" dirty="0">
                <a:solidFill>
                  <a:schemeClr val="accent2"/>
                </a:solidFill>
              </a:rPr>
              <a:t>-users/my-profile/</a:t>
            </a:r>
            <a:r>
              <a:rPr lang="en-IN" dirty="0" err="1">
                <a:solidFill>
                  <a:schemeClr val="accent2"/>
                </a:solidFill>
              </a:rPr>
              <a:t>token_details</a:t>
            </a:r>
            <a:r>
              <a:rPr lang="en-IN">
                <a:solidFill>
                  <a:schemeClr val="accent2"/>
                </a:solidFill>
              </a:rPr>
              <a:t>/</a:t>
            </a:r>
            <a:endParaRPr lang="en-IN" dirty="0">
              <a:solidFill>
                <a:schemeClr val="accent2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IN" dirty="0">
                <a:solidFill>
                  <a:schemeClr val="accent2"/>
                </a:solidFill>
              </a:rPr>
              <a:t>LOAD GRAPH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dirty="0">
                <a:solidFill>
                  <a:schemeClr val="accent2"/>
                </a:solidFill>
              </a:rPr>
              <a:t>ASK QUESTION TO QUERY </a:t>
            </a:r>
          </a:p>
        </p:txBody>
      </p:sp>
    </p:spTree>
    <p:extLst>
      <p:ext uri="{BB962C8B-B14F-4D97-AF65-F5344CB8AC3E}">
        <p14:creationId xmlns:p14="http://schemas.microsoft.com/office/powerpoint/2010/main" val="2122579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https://</a:t>
            </a:r>
            <a:r>
              <a:rPr lang="en-IN" dirty="0" err="1"/>
              <a:t>github.com</a:t>
            </a:r>
            <a:r>
              <a:rPr lang="en-IN" dirty="0"/>
              <a:t>/ronidas39/</a:t>
            </a:r>
            <a:r>
              <a:rPr lang="en-IN" dirty="0" err="1"/>
              <a:t>LLMtutorial</a:t>
            </a:r>
            <a:r>
              <a:rPr lang="en-IN"/>
              <a:t>/tree/main/tutorial44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9990124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629E7"/>
      </a:accent1>
      <a:accent2>
        <a:srgbClr val="592FD9"/>
      </a:accent2>
      <a:accent3>
        <a:srgbClr val="294AE7"/>
      </a:accent3>
      <a:accent4>
        <a:srgbClr val="1787D5"/>
      </a:accent4>
      <a:accent5>
        <a:srgbClr val="22BFBE"/>
      </a:accent5>
      <a:accent6>
        <a:srgbClr val="16C67B"/>
      </a:accent6>
      <a:hlink>
        <a:srgbClr val="3897A9"/>
      </a:hlink>
      <a:folHlink>
        <a:srgbClr val="7F7F7F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2305</TotalTime>
  <Words>69</Words>
  <Application>Microsoft Macintosh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Bembo</vt:lpstr>
      <vt:lpstr>AdornVTI</vt:lpstr>
      <vt:lpstr>Langchain complete tutorial for beginners</vt:lpstr>
      <vt:lpstr>What we will do  </vt:lpstr>
      <vt:lpstr>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Langchain complete tutorial for beginners</dc:title>
  <dc:creator>roni das</dc:creator>
  <cp:lastModifiedBy>roni das</cp:lastModifiedBy>
  <cp:revision>83</cp:revision>
  <dcterms:created xsi:type="dcterms:W3CDTF">2023-10-15T17:24:57Z</dcterms:created>
  <dcterms:modified xsi:type="dcterms:W3CDTF">2024-02-29T11:19:35Z</dcterms:modified>
</cp:coreProperties>
</file>