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17582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Generate &amp; Display Any Image On </a:t>
            </a:r>
            <a:r>
              <a:rPr lang="en-US" b="1" dirty="0" err="1" smtClean="0">
                <a:solidFill>
                  <a:schemeClr val="accent3"/>
                </a:solidFill>
              </a:rPr>
              <a:t>Streamlit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Ui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Using Custom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Tool 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37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1. Create a custom tool to </a:t>
            </a:r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use dall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e-3 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2.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Parse the </a:t>
            </a:r>
            <a:r>
              <a:rPr lang="en-IN" dirty="0" err="1" smtClean="0">
                <a:solidFill>
                  <a:srgbClr val="374151"/>
                </a:solidFill>
                <a:latin typeface="Söhne"/>
              </a:rPr>
              <a:t>url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 from dalle-3 response </a:t>
            </a: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3.Generate image to display on </a:t>
            </a:r>
            <a:r>
              <a:rPr lang="en-IN" dirty="0" err="1" smtClean="0">
                <a:solidFill>
                  <a:srgbClr val="374151"/>
                </a:solidFill>
                <a:latin typeface="Söhne"/>
              </a:rPr>
              <a:t>streamlit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48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72</cp:revision>
  <dcterms:created xsi:type="dcterms:W3CDTF">2023-10-15T17:24:57Z</dcterms:created>
  <dcterms:modified xsi:type="dcterms:W3CDTF">2024-02-10T16:24:02Z</dcterms:modified>
</cp:coreProperties>
</file>