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>
      <p:cViewPr varScale="1">
        <p:scale>
          <a:sx n="108" d="100"/>
          <a:sy n="108" d="100"/>
        </p:scale>
        <p:origin x="7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272919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 Management  Using Langchain &amp; </a:t>
            </a:r>
            <a:r>
              <a:rPr lang="en-US" sz="2400" b="1" dirty="0" err="1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OpenAI</a:t>
            </a:r>
            <a:endParaRPr lang="en-US" sz="2400" b="1" dirty="0">
              <a:solidFill>
                <a:schemeClr val="accent3"/>
              </a:solidFill>
              <a:latin typeface="Al Tarikh" pitchFamily="2" charset="-78"/>
              <a:cs typeface="Al Tarikh" pitchFamily="2" charset="-78"/>
            </a:endParaRPr>
          </a:p>
          <a:p>
            <a:r>
              <a:rPr lang="en-US" sz="1800" b="1" dirty="0">
                <a:solidFill>
                  <a:schemeClr val="accent3"/>
                </a:solidFill>
              </a:rPr>
              <a:t>TUTORIAL : 12</a:t>
            </a: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id="{F1732D3A-CFF0-45BE-AD79-F83D0272C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92F72C-7FB6-49C8-A402-D5DC42DB67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C92C2E1-605F-49BD-8AC8-DC52B3015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8BE2E0F-EE6D-4748-AB8F-724D0DDC6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  <a:latin typeface="Al Tarikh" pitchFamily="2" charset="-78"/>
                <a:cs typeface="Al Tarikh" pitchFamily="2" charset="-78"/>
              </a:rPr>
              <a:t>FILE MANAGEMENT USING LANGCHAIN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1409</TotalTime>
  <Words>18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Al Tarikh</vt:lpstr>
      <vt:lpstr>Arial</vt:lpstr>
      <vt:lpstr>Bembo</vt:lpstr>
      <vt:lpstr>AdornVTI</vt:lpstr>
      <vt:lpstr>Langchain complete tutorial for beginners</vt:lpstr>
      <vt:lpstr>FILE MANAGEMENT USING LANGCHAIN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33</cp:revision>
  <dcterms:created xsi:type="dcterms:W3CDTF">2023-10-15T17:24:57Z</dcterms:created>
  <dcterms:modified xsi:type="dcterms:W3CDTF">2023-12-07T17:00:48Z</dcterms:modified>
</cp:coreProperties>
</file>