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Introduction To Document Loader In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22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Doument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 loader 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16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Doument loader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39</cp:revision>
  <dcterms:created xsi:type="dcterms:W3CDTF">2023-10-15T17:24:57Z</dcterms:created>
  <dcterms:modified xsi:type="dcterms:W3CDTF">2023-12-25T14:06:42Z</dcterms:modified>
</cp:coreProperties>
</file>