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6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Load Pdf Files Using Langchain</a:t>
            </a:r>
          </a:p>
          <a:p>
            <a:r>
              <a:rPr lang="en-US" b="1" dirty="0">
                <a:solidFill>
                  <a:schemeClr val="accent3"/>
                </a:solidFill>
              </a:rPr>
              <a:t>TUTORIAL : 27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accent3"/>
                </a:solidFill>
                <a:effectLst/>
                <a:latin typeface="system-ui"/>
              </a:rPr>
              <a:t>Load pdf files using </a:t>
            </a:r>
            <a:r>
              <a:rPr lang="en-IN" b="0" i="0" dirty="0" err="1">
                <a:solidFill>
                  <a:schemeClr val="accent3"/>
                </a:solidFill>
                <a:effectLst/>
                <a:latin typeface="system-ui"/>
              </a:rPr>
              <a:t>langchain</a:t>
            </a:r>
            <a:endParaRPr lang="en-US" b="1" dirty="0">
              <a:solidFill>
                <a:schemeClr val="accent3"/>
              </a:solidFill>
              <a:latin typeface="Al Tarikh" pitchFamily="2" charset="-78"/>
              <a:cs typeface="Al Tarikh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IN" b="0" i="0" dirty="0">
                <a:solidFill>
                  <a:srgbClr val="1C1E21"/>
                </a:solidFill>
                <a:effectLst/>
                <a:latin typeface="system-ui"/>
              </a:rPr>
              <a:t>Load PDF using </a:t>
            </a:r>
            <a:r>
              <a:rPr lang="en-IN" dirty="0" err="1"/>
              <a:t>pypdf</a:t>
            </a:r>
            <a:r>
              <a:rPr lang="en-IN" b="0" i="0" dirty="0">
                <a:solidFill>
                  <a:srgbClr val="1C1E21"/>
                </a:solidFill>
                <a:effectLst/>
                <a:latin typeface="system-ui"/>
              </a:rPr>
              <a:t> into array of documents, where each document contains the page content and metadata with </a:t>
            </a:r>
            <a:r>
              <a:rPr lang="en-IN" dirty="0"/>
              <a:t>page</a:t>
            </a:r>
            <a:r>
              <a:rPr lang="en-IN" b="0" i="0" dirty="0">
                <a:solidFill>
                  <a:srgbClr val="1C1E21"/>
                </a:solidFill>
                <a:effectLst/>
                <a:latin typeface="system-ui"/>
              </a:rPr>
              <a:t> number.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accent3"/>
                </a:solidFill>
                <a:effectLst/>
                <a:latin typeface="system-ui"/>
              </a:rPr>
              <a:t>Load pdf files using </a:t>
            </a:r>
            <a:r>
              <a:rPr lang="en-IN" b="0" i="0" dirty="0" err="1">
                <a:solidFill>
                  <a:schemeClr val="accent3"/>
                </a:solidFill>
                <a:effectLst/>
                <a:latin typeface="system-ui"/>
              </a:rPr>
              <a:t>langchain</a:t>
            </a:r>
            <a:endParaRPr lang="en-US" b="1" dirty="0">
              <a:solidFill>
                <a:schemeClr val="accent3"/>
              </a:solidFill>
              <a:latin typeface="Al Tarikh" pitchFamily="2" charset="-78"/>
              <a:cs typeface="Al Tarikh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331536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45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Al Tarikh</vt:lpstr>
      <vt:lpstr>Arial</vt:lpstr>
      <vt:lpstr>Bembo</vt:lpstr>
      <vt:lpstr>system-ui</vt:lpstr>
      <vt:lpstr>AdornVTI</vt:lpstr>
      <vt:lpstr>Langchain complete tutorial for beginners</vt:lpstr>
      <vt:lpstr>Load pdf files using langchain</vt:lpstr>
      <vt:lpstr>Load pdf files using langchain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roni das</cp:lastModifiedBy>
  <cp:revision>51</cp:revision>
  <dcterms:created xsi:type="dcterms:W3CDTF">2023-10-15T17:24:57Z</dcterms:created>
  <dcterms:modified xsi:type="dcterms:W3CDTF">2024-01-03T10:39:44Z</dcterms:modified>
</cp:coreProperties>
</file>