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9" d="100"/>
          <a:sy n="109" d="100"/>
        </p:scale>
        <p:origin x="6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4255981" cy="127291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How To Track</a:t>
            </a:r>
            <a:r>
              <a:rPr lang="en-IN" b="1" dirty="0">
                <a:solidFill>
                  <a:srgbClr val="1C1E21"/>
                </a:solidFill>
                <a:latin typeface="system-ui"/>
                <a:cs typeface="Al Tarikh" pitchFamily="2" charset="-78"/>
              </a:rPr>
              <a:t> </a:t>
            </a:r>
            <a:r>
              <a:rPr lang="en-US" sz="2400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Token Usage For Langchain Agent</a:t>
            </a:r>
          </a:p>
          <a:p>
            <a:r>
              <a:rPr lang="en-US" sz="1800" b="1" dirty="0">
                <a:solidFill>
                  <a:schemeClr val="accent3"/>
                </a:solidFill>
              </a:rPr>
              <a:t>TUTORIAL : 13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23" y="457200"/>
            <a:ext cx="10389577" cy="1555189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FF00"/>
                </a:solidFill>
                <a:effectLst/>
                <a:latin typeface="var(--ifm-heading-font-family)"/>
              </a:rPr>
              <a:t>Tracking token usage</a:t>
            </a:r>
            <a:br>
              <a:rPr lang="en-IN" b="1" dirty="0">
                <a:solidFill>
                  <a:srgbClr val="FFFF00"/>
                </a:solidFill>
                <a:effectLst/>
                <a:latin typeface="var(--ifm-heading-font-family)"/>
              </a:rPr>
            </a:br>
            <a:br>
              <a:rPr lang="en-IN" dirty="0">
                <a:solidFill>
                  <a:srgbClr val="FFFF00"/>
                </a:solidFill>
              </a:rPr>
            </a:br>
            <a:endParaRPr lang="en-US" b="1" dirty="0">
              <a:solidFill>
                <a:srgbClr val="FFFF00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21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 Tarikh</vt:lpstr>
      <vt:lpstr>Arial</vt:lpstr>
      <vt:lpstr>Bembo</vt:lpstr>
      <vt:lpstr>system-ui</vt:lpstr>
      <vt:lpstr>var(--ifm-heading-font-family)</vt:lpstr>
      <vt:lpstr>AdornVTI</vt:lpstr>
      <vt:lpstr>Langchain complete tutorial for beginners</vt:lpstr>
      <vt:lpstr>Tracking token usage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35</cp:revision>
  <dcterms:created xsi:type="dcterms:W3CDTF">2023-10-15T17:24:57Z</dcterms:created>
  <dcterms:modified xsi:type="dcterms:W3CDTF">2023-12-10T10:32:00Z</dcterms:modified>
</cp:coreProperties>
</file>