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1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62500" lnSpcReduction="20000"/>
          </a:bodyPr>
          <a:lstStyle/>
          <a:p>
            <a:r>
              <a:rPr lang="en-US" sz="30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Save Message History To AWS Dynamo DB Using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10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Configure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aws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cli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Install </a:t>
            </a:r>
            <a:r>
              <a:rPr lang="en-IN" dirty="0" err="1"/>
              <a:t>aws</a:t>
            </a:r>
            <a:r>
              <a:rPr lang="en-IN" dirty="0"/>
              <a:t> cli</a:t>
            </a:r>
          </a:p>
          <a:p>
            <a:r>
              <a:rPr lang="en-IN" dirty="0"/>
              <a:t>Create </a:t>
            </a:r>
            <a:r>
              <a:rPr lang="en-IN" dirty="0" err="1"/>
              <a:t>iam</a:t>
            </a:r>
            <a:r>
              <a:rPr lang="en-IN" dirty="0"/>
              <a:t> user with </a:t>
            </a:r>
            <a:r>
              <a:rPr lang="en-IN" dirty="0" err="1"/>
              <a:t>accesskey</a:t>
            </a:r>
            <a:r>
              <a:rPr lang="en-IN" dirty="0"/>
              <a:t> </a:t>
            </a:r>
          </a:p>
          <a:p>
            <a:r>
              <a:rPr lang="en-IN" dirty="0"/>
              <a:t>Setup cli using </a:t>
            </a:r>
            <a:r>
              <a:rPr lang="en-IN" dirty="0" err="1"/>
              <a:t>aws</a:t>
            </a:r>
            <a:r>
              <a:rPr lang="en-IN" dirty="0"/>
              <a:t> configure command</a:t>
            </a:r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store chat message history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42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 Tarikh</vt:lpstr>
      <vt:lpstr>Arial</vt:lpstr>
      <vt:lpstr>Bembo</vt:lpstr>
      <vt:lpstr>AdornVTI</vt:lpstr>
      <vt:lpstr>Langchain complete tutorial for beginners</vt:lpstr>
      <vt:lpstr>Configure aws cli</vt:lpstr>
      <vt:lpstr>How to store chat message history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28</cp:revision>
  <dcterms:created xsi:type="dcterms:W3CDTF">2023-10-15T17:24:57Z</dcterms:created>
  <dcterms:modified xsi:type="dcterms:W3CDTF">2023-12-04T11:33:54Z</dcterms:modified>
</cp:coreProperties>
</file>