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6"/>
  </p:normalViewPr>
  <p:slideViewPr>
    <p:cSldViewPr snapToGrid="0">
      <p:cViewPr varScale="1">
        <p:scale>
          <a:sx n="108" d="100"/>
          <a:sy n="108" d="100"/>
        </p:scale>
        <p:origin x="73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portkey.ai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Langchain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2119" y="4327781"/>
            <a:ext cx="3931321" cy="103366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Log ,Trace and Monitor Langchain Agent Execution Using </a:t>
            </a:r>
            <a:r>
              <a:rPr lang="en-US" b="1" dirty="0" err="1">
                <a:solidFill>
                  <a:schemeClr val="accent3"/>
                </a:solidFill>
              </a:rPr>
              <a:t>PortKey</a:t>
            </a:r>
            <a:endParaRPr lang="en-US" b="1" dirty="0">
              <a:solidFill>
                <a:schemeClr val="accent3"/>
              </a:solidFill>
            </a:endParaRPr>
          </a:p>
          <a:p>
            <a:r>
              <a:rPr lang="en-US" b="1" dirty="0">
                <a:solidFill>
                  <a:schemeClr val="accent3"/>
                </a:solidFill>
              </a:rPr>
              <a:t>TUTORIAL : 15</a:t>
            </a: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How to setup google </a:t>
            </a:r>
            <a:r>
              <a:rPr lang="en-US" b="1" dirty="0" err="1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api</a:t>
            </a:r>
            <a:r>
              <a:rPr lang="en-US" b="1" dirty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 credentials and portkey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hlinkClick r:id="rId2"/>
              </a:rPr>
              <a:t>https://app.portkey.ai/</a:t>
            </a:r>
            <a:endParaRPr lang="en-IN" dirty="0"/>
          </a:p>
          <a:p>
            <a:r>
              <a:rPr lang="en-IN" dirty="0"/>
              <a:t>https://</a:t>
            </a:r>
            <a:r>
              <a:rPr lang="en-IN" dirty="0" err="1"/>
              <a:t>serpapi.com</a:t>
            </a:r>
            <a:r>
              <a:rPr lang="en-IN" dirty="0"/>
              <a:t>/manage-</a:t>
            </a:r>
            <a:r>
              <a:rPr lang="en-IN" dirty="0" err="1"/>
              <a:t>api</a:t>
            </a:r>
            <a:r>
              <a:rPr lang="en-IN" dirty="0"/>
              <a:t>-key</a:t>
            </a:r>
          </a:p>
        </p:txBody>
      </p:sp>
    </p:spTree>
    <p:extLst>
      <p:ext uri="{BB962C8B-B14F-4D97-AF65-F5344CB8AC3E}">
        <p14:creationId xmlns:p14="http://schemas.microsoft.com/office/powerpoint/2010/main" val="212257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F13B-4237-85DC-89C2-41176604D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, trace and monitor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73F1D-56E9-C479-50A0-C50D1BC8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407021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46</Words>
  <Application>Microsoft Macintosh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Al Tarikh</vt:lpstr>
      <vt:lpstr>Arial</vt:lpstr>
      <vt:lpstr>Bembo</vt:lpstr>
      <vt:lpstr>AdornVTI</vt:lpstr>
      <vt:lpstr>Langchain complete tutorial for beginners</vt:lpstr>
      <vt:lpstr>How to setup google api credentials and portkey</vt:lpstr>
      <vt:lpstr>Log , trace and monitor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roni das</cp:lastModifiedBy>
  <cp:revision>28</cp:revision>
  <dcterms:created xsi:type="dcterms:W3CDTF">2023-10-15T17:24:57Z</dcterms:created>
  <dcterms:modified xsi:type="dcterms:W3CDTF">2023-12-13T12:42:28Z</dcterms:modified>
</cp:coreProperties>
</file>