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email assistant Using Langchain Agent 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developers.google.com</a:t>
            </a:r>
            <a:r>
              <a:rPr lang="en-IN" dirty="0"/>
              <a:t>/</a:t>
            </a:r>
            <a:r>
              <a:rPr lang="en-IN" dirty="0" err="1"/>
              <a:t>gmail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</a:t>
            </a:r>
            <a:r>
              <a:rPr lang="en-IN" dirty="0" err="1"/>
              <a:t>quickstart</a:t>
            </a:r>
            <a:r>
              <a:rPr lang="en-IN" dirty="0"/>
              <a:t>/</a:t>
            </a:r>
            <a:r>
              <a:rPr lang="en-IN" dirty="0" err="1"/>
              <a:t>python#authorize_credentials_for_a_desktop_application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email assistant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52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 Tarikh</vt:lpstr>
      <vt:lpstr>Arial</vt:lpstr>
      <vt:lpstr>Bembo</vt:lpstr>
      <vt:lpstr>AdornVTI</vt:lpstr>
      <vt:lpstr>Langchain complete tutorial for beginners</vt:lpstr>
      <vt:lpstr>How to setup google api credentials</vt:lpstr>
      <vt:lpstr>Build email assistant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25</cp:revision>
  <dcterms:created xsi:type="dcterms:W3CDTF">2023-10-15T17:24:57Z</dcterms:created>
  <dcterms:modified xsi:type="dcterms:W3CDTF">2023-11-24T10:54:45Z</dcterms:modified>
</cp:coreProperties>
</file>