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Langchain Document Loader With </a:t>
            </a:r>
            <a:r>
              <a:rPr lang="en-US" b="1" dirty="0" err="1">
                <a:solidFill>
                  <a:schemeClr val="accent3"/>
                </a:solidFill>
              </a:rPr>
              <a:t>MultiThreading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23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Document loader </a:t>
            </a:r>
            <a:r>
              <a:rPr lang="en-IN" dirty="0">
                <a:solidFill>
                  <a:schemeClr val="accent3"/>
                </a:solidFill>
                <a:latin typeface="system-ui"/>
              </a:rPr>
              <a:t>with </a:t>
            </a:r>
            <a:r>
              <a:rPr lang="en-IN" dirty="0" err="1">
                <a:solidFill>
                  <a:schemeClr val="accent3"/>
                </a:solidFill>
                <a:latin typeface="system-ui"/>
              </a:rPr>
              <a:t>MultiThreading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Document loader with MultiThreading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42</cp:revision>
  <dcterms:created xsi:type="dcterms:W3CDTF">2023-10-15T17:24:57Z</dcterms:created>
  <dcterms:modified xsi:type="dcterms:W3CDTF">2023-12-29T14:45:15Z</dcterms:modified>
</cp:coreProperties>
</file>