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How To Solve </a:t>
            </a:r>
            <a:r>
              <a:rPr lang="en-US" sz="1800" b="1" dirty="0" err="1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LeetCode</a:t>
            </a:r>
            <a:r>
              <a:rPr lang="en-US" sz="1800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 Problems Using Langchain &amp; </a:t>
            </a:r>
            <a:r>
              <a:rPr lang="en-US" sz="1800" b="1" dirty="0" err="1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OpenAI</a:t>
            </a:r>
            <a:endParaRPr lang="en-US" sz="1800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  <a:p>
            <a:r>
              <a:rPr lang="en-US" sz="1800" b="1" dirty="0">
                <a:solidFill>
                  <a:schemeClr val="accent3"/>
                </a:solidFill>
              </a:rPr>
              <a:t>TUTORIAL : 11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How to solve </a:t>
            </a:r>
            <a:r>
              <a:rPr lang="en-US" b="1" dirty="0" err="1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Leetcode</a:t>
            </a:r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 problems using Langchain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24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Al Tarikh</vt:lpstr>
      <vt:lpstr>Arial</vt:lpstr>
      <vt:lpstr>Bembo</vt:lpstr>
      <vt:lpstr>AdornVTI</vt:lpstr>
      <vt:lpstr>Langchain complete tutorial for beginners</vt:lpstr>
      <vt:lpstr>How to solve Leetcode problems using Langchain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29</cp:revision>
  <dcterms:created xsi:type="dcterms:W3CDTF">2023-10-15T17:24:57Z</dcterms:created>
  <dcterms:modified xsi:type="dcterms:W3CDTF">2023-12-05T12:38:19Z</dcterms:modified>
</cp:coreProperties>
</file>