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Integrate Google Search With Langchain Agent 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9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search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serpapi.com</a:t>
            </a:r>
            <a:r>
              <a:rPr lang="en-IN" dirty="0"/>
              <a:t>/manage-</a:t>
            </a:r>
            <a:r>
              <a:rPr lang="en-IN" dirty="0" err="1"/>
              <a:t>api</a:t>
            </a:r>
            <a:r>
              <a:rPr lang="en-IN" dirty="0"/>
              <a:t>-key</a:t>
            </a:r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Integrate google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33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Langchain complete tutorial for beginners</vt:lpstr>
      <vt:lpstr>How to setup google search api credentials</vt:lpstr>
      <vt:lpstr>Integrate google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27</cp:revision>
  <dcterms:created xsi:type="dcterms:W3CDTF">2023-10-15T17:24:57Z</dcterms:created>
  <dcterms:modified xsi:type="dcterms:W3CDTF">2023-11-28T12:33:24Z</dcterms:modified>
</cp:coreProperties>
</file>