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How To Use Duck Duck Go Search With Langchain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18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Duck duck go with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langchain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22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Al Tarikh</vt:lpstr>
      <vt:lpstr>Arial</vt:lpstr>
      <vt:lpstr>Bembo</vt:lpstr>
      <vt:lpstr>AdornVTI</vt:lpstr>
      <vt:lpstr>Langchain complete tutorial for beginners</vt:lpstr>
      <vt:lpstr>Duck duck go with langchain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32</cp:revision>
  <dcterms:created xsi:type="dcterms:W3CDTF">2023-10-15T17:24:57Z</dcterms:created>
  <dcterms:modified xsi:type="dcterms:W3CDTF">2023-12-17T15:22:15Z</dcterms:modified>
</cp:coreProperties>
</file>