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8"/>
  </p:normalViewPr>
  <p:slideViewPr>
    <p:cSldViewPr snapToGrid="0">
      <p:cViewPr varScale="1">
        <p:scale>
          <a:sx n="109" d="100"/>
          <a:sy n="109" d="100"/>
        </p:scale>
        <p:origin x="68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9215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5938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6581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3745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5271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469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2147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7416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1839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12/12/23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1278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12/12/23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8831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 blue abstract watercolor pattern on a white background">
            <a:extLst>
              <a:ext uri="{FF2B5EF4-FFF2-40B4-BE49-F238E27FC236}">
                <a16:creationId xmlns:a16="http://schemas.microsoft.com/office/drawing/2014/main" id="{E070731E-EBD1-ADE7-517B-33DC09A0A4B3}"/>
              </a:ext>
            </a:extLst>
          </p:cNvPr>
          <p:cNvPicPr>
            <a:picLocks noChangeAspect="1"/>
          </p:cNvPicPr>
          <p:nvPr/>
        </p:nvPicPr>
        <p:blipFill rotWithShape="1">
          <a:blip r:embed="rId2"/>
          <a:srcRect t="14644" b="1086"/>
          <a:stretch/>
        </p:blipFill>
        <p:spPr>
          <a:xfrm>
            <a:off x="20" y="10"/>
            <a:ext cx="12191980" cy="6857989"/>
          </a:xfrm>
          <a:prstGeom prst="rect">
            <a:avLst/>
          </a:prstGeom>
        </p:spPr>
      </p:pic>
      <p:sp>
        <p:nvSpPr>
          <p:cNvPr id="19"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49E78-0EC1-0695-AA0A-FBB3C4D4A51E}"/>
              </a:ext>
            </a:extLst>
          </p:cNvPr>
          <p:cNvSpPr>
            <a:spLocks noGrp="1"/>
          </p:cNvSpPr>
          <p:nvPr>
            <p:ph type="ctrTitle"/>
          </p:nvPr>
        </p:nvSpPr>
        <p:spPr>
          <a:xfrm>
            <a:off x="7212119" y="1066800"/>
            <a:ext cx="3931320" cy="2267193"/>
          </a:xfrm>
        </p:spPr>
        <p:txBody>
          <a:bodyPr>
            <a:normAutofit/>
          </a:bodyPr>
          <a:lstStyle/>
          <a:p>
            <a:r>
              <a:rPr lang="en-US" dirty="0">
                <a:solidFill>
                  <a:schemeClr val="accent3"/>
                </a:solidFill>
              </a:rPr>
              <a:t>Langchain complete tutorial for beginners</a:t>
            </a:r>
          </a:p>
        </p:txBody>
      </p:sp>
      <p:sp>
        <p:nvSpPr>
          <p:cNvPr id="3" name="Subtitle 2">
            <a:extLst>
              <a:ext uri="{FF2B5EF4-FFF2-40B4-BE49-F238E27FC236}">
                <a16:creationId xmlns:a16="http://schemas.microsoft.com/office/drawing/2014/main" id="{5DF50B34-7F53-0159-29A9-7A7B2D0BB12D}"/>
              </a:ext>
            </a:extLst>
          </p:cNvPr>
          <p:cNvSpPr>
            <a:spLocks noGrp="1"/>
          </p:cNvSpPr>
          <p:nvPr>
            <p:ph type="subTitle" idx="1"/>
          </p:nvPr>
        </p:nvSpPr>
        <p:spPr>
          <a:xfrm>
            <a:off x="7212119" y="4327781"/>
            <a:ext cx="4255981" cy="1272919"/>
          </a:xfrm>
        </p:spPr>
        <p:txBody>
          <a:bodyPr>
            <a:noAutofit/>
          </a:bodyPr>
          <a:lstStyle/>
          <a:p>
            <a:r>
              <a:rPr lang="en-US" sz="2400" b="1" dirty="0">
                <a:solidFill>
                  <a:schemeClr val="accent3"/>
                </a:solidFill>
                <a:latin typeface="Al Tarikh" pitchFamily="2" charset="-78"/>
                <a:cs typeface="Al Tarikh" pitchFamily="2" charset="-78"/>
              </a:rPr>
              <a:t>How To Access Intermediate Steps From A Langchain Agent</a:t>
            </a:r>
          </a:p>
          <a:p>
            <a:r>
              <a:rPr lang="en-US" b="1" dirty="0">
                <a:solidFill>
                  <a:schemeClr val="accent3"/>
                </a:solidFill>
              </a:rPr>
              <a:t>TUTORIAL : 14</a:t>
            </a:r>
          </a:p>
        </p:txBody>
      </p:sp>
      <p:grpSp>
        <p:nvGrpSpPr>
          <p:cNvPr id="20" name="Group 12">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64080"/>
            <a:ext cx="867485" cy="115439"/>
            <a:chOff x="8910933" y="1861308"/>
            <a:chExt cx="867485" cy="115439"/>
          </a:xfrm>
        </p:grpSpPr>
        <p:sp>
          <p:nvSpPr>
            <p:cNvPr id="14" name="Rectangle 1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5" descr="A logo of a person with glasses&#10;&#10;Description automatically generated">
            <a:extLst>
              <a:ext uri="{FF2B5EF4-FFF2-40B4-BE49-F238E27FC236}">
                <a16:creationId xmlns:a16="http://schemas.microsoft.com/office/drawing/2014/main" id="{EC1B70AB-4AF2-8081-F252-DC8953E87874}"/>
              </a:ext>
            </a:extLst>
          </p:cNvPr>
          <p:cNvPicPr>
            <a:picLocks noChangeAspect="1"/>
          </p:cNvPicPr>
          <p:nvPr/>
        </p:nvPicPr>
        <p:blipFill>
          <a:blip r:embed="rId3"/>
          <a:stretch>
            <a:fillRect/>
          </a:stretch>
        </p:blipFill>
        <p:spPr>
          <a:xfrm>
            <a:off x="1048560" y="633170"/>
            <a:ext cx="4762500" cy="4762500"/>
          </a:xfrm>
          <a:prstGeom prst="rect">
            <a:avLst/>
          </a:prstGeom>
        </p:spPr>
      </p:pic>
    </p:spTree>
    <p:extLst>
      <p:ext uri="{BB962C8B-B14F-4D97-AF65-F5344CB8AC3E}">
        <p14:creationId xmlns:p14="http://schemas.microsoft.com/office/powerpoint/2010/main" val="427639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D0EC-5238-F4BF-1133-D79265EE0945}"/>
              </a:ext>
            </a:extLst>
          </p:cNvPr>
          <p:cNvSpPr>
            <a:spLocks noGrp="1"/>
          </p:cNvSpPr>
          <p:nvPr>
            <p:ph type="title"/>
          </p:nvPr>
        </p:nvSpPr>
        <p:spPr>
          <a:xfrm>
            <a:off x="773723" y="457200"/>
            <a:ext cx="10389577" cy="1555189"/>
          </a:xfrm>
          <a:solidFill>
            <a:schemeClr val="accent5">
              <a:lumMod val="60000"/>
              <a:lumOff val="40000"/>
            </a:schemeClr>
          </a:solidFill>
        </p:spPr>
        <p:txBody>
          <a:bodyPr>
            <a:normAutofit fontScale="90000"/>
          </a:bodyPr>
          <a:lstStyle/>
          <a:p>
            <a:r>
              <a:rPr lang="en-IN" b="0" i="0" dirty="0">
                <a:solidFill>
                  <a:srgbClr val="1C1E21"/>
                </a:solidFill>
                <a:effectLst/>
                <a:latin typeface="system-ui"/>
              </a:rPr>
              <a:t>In order to get more visibility into what an agent is doing, we can also return intermediate steps. This comes in the form of an extra key in the return value, which is a list of (action, observation) tuples.</a:t>
            </a:r>
            <a:endParaRPr lang="en-US" b="1" dirty="0">
              <a:solidFill>
                <a:srgbClr val="FFFF00"/>
              </a:solidFill>
              <a:latin typeface="Al Tarikh" pitchFamily="2" charset="-78"/>
              <a:cs typeface="Al Tarikh" pitchFamily="2" charset="-78"/>
            </a:endParaRPr>
          </a:p>
        </p:txBody>
      </p:sp>
      <p:sp>
        <p:nvSpPr>
          <p:cNvPr id="4" name="Content Placeholder 3"/>
          <p:cNvSpPr>
            <a:spLocks noGrp="1"/>
          </p:cNvSpPr>
          <p:nvPr>
            <p:ph idx="1"/>
          </p:nvPr>
        </p:nvSpPr>
        <p:spPr/>
        <p:txBody>
          <a:bodyPr>
            <a:normAutofit/>
          </a:bodyPr>
          <a:lstStyle/>
          <a:p>
            <a:endParaRPr lang="en-IN" dirty="0"/>
          </a:p>
        </p:txBody>
      </p:sp>
    </p:spTree>
    <p:extLst>
      <p:ext uri="{BB962C8B-B14F-4D97-AF65-F5344CB8AC3E}">
        <p14:creationId xmlns:p14="http://schemas.microsoft.com/office/powerpoint/2010/main" val="2122579668"/>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1458</TotalTime>
  <Words>63</Words>
  <Application>Microsoft Macintosh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Al Tarikh</vt:lpstr>
      <vt:lpstr>Arial</vt:lpstr>
      <vt:lpstr>Bembo</vt:lpstr>
      <vt:lpstr>system-ui</vt:lpstr>
      <vt:lpstr>AdornVTI</vt:lpstr>
      <vt:lpstr>Langchain complete tutorial for beginners</vt:lpstr>
      <vt:lpstr>In order to get more visibility into what an agent is doing, we can also return intermediate steps. This comes in the form of an extra key in the return value, which is a list of (action, observation) tuples.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Langchain complete tutorial for beginners</dc:title>
  <dc:creator>roni das</dc:creator>
  <cp:lastModifiedBy>roni das</cp:lastModifiedBy>
  <cp:revision>37</cp:revision>
  <dcterms:created xsi:type="dcterms:W3CDTF">2023-10-15T17:24:57Z</dcterms:created>
  <dcterms:modified xsi:type="dcterms:W3CDTF">2023-12-12T09:38:19Z</dcterms:modified>
</cp:coreProperties>
</file>