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Load YouTube video transcript using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2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load YouTube video transcript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2F1-7CD8-621E-2BE0-5701FEFE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2203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 Tarikh</vt:lpstr>
      <vt:lpstr>Arial</vt:lpstr>
      <vt:lpstr>Bembo</vt:lpstr>
      <vt:lpstr>Menlo</vt:lpstr>
      <vt:lpstr>AdornVTI</vt:lpstr>
      <vt:lpstr>Langchain complete tutorial for beginners</vt:lpstr>
      <vt:lpstr>How to load YouTube video transcript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6</cp:revision>
  <dcterms:created xsi:type="dcterms:W3CDTF">2023-10-15T17:24:57Z</dcterms:created>
  <dcterms:modified xsi:type="dcterms:W3CDTF">2023-10-20T15:24:59Z</dcterms:modified>
</cp:coreProperties>
</file>