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FF64-2DAC-497E-8912-A951A8B2C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plays </a:t>
            </a:r>
            <a:r>
              <a:rPr lang="en-US" dirty="0" err="1"/>
              <a:t>cyoa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5CF67-0CB1-4ECB-8A08-09205BC7A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</a:t>
            </a:r>
          </a:p>
          <a:p>
            <a:r>
              <a:rPr lang="en-US" dirty="0"/>
              <a:t>Jeffrey Bruggey,</a:t>
            </a:r>
          </a:p>
          <a:p>
            <a:r>
              <a:rPr lang="en-US" dirty="0"/>
              <a:t>Taslim Dosunmu,</a:t>
            </a:r>
          </a:p>
          <a:p>
            <a:r>
              <a:rPr lang="en-US" dirty="0"/>
              <a:t>Raymond Glier</a:t>
            </a:r>
          </a:p>
        </p:txBody>
      </p:sp>
    </p:spTree>
    <p:extLst>
      <p:ext uri="{BB962C8B-B14F-4D97-AF65-F5344CB8AC3E}">
        <p14:creationId xmlns:p14="http://schemas.microsoft.com/office/powerpoint/2010/main" val="382617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1676D-8614-4B5B-8FC0-810B0F47DEF9}"/>
              </a:ext>
            </a:extLst>
          </p:cNvPr>
          <p:cNvSpPr txBox="1"/>
          <p:nvPr/>
        </p:nvSpPr>
        <p:spPr>
          <a:xfrm>
            <a:off x="553673" y="310393"/>
            <a:ext cx="1099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Presentation Outline: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B28C1-38E0-42C5-9A19-28476C866F98}"/>
              </a:ext>
            </a:extLst>
          </p:cNvPr>
          <p:cNvSpPr txBox="1"/>
          <p:nvPr/>
        </p:nvSpPr>
        <p:spPr>
          <a:xfrm>
            <a:off x="671119" y="895168"/>
            <a:ext cx="10385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Demo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is the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was used to build It</a:t>
            </a:r>
          </a:p>
          <a:p>
            <a:r>
              <a:rPr lang="en-US" dirty="0">
                <a:solidFill>
                  <a:schemeClr val="bg1"/>
                </a:solidFill>
              </a:rPr>
              <a:t>	and how?</a:t>
            </a:r>
          </a:p>
        </p:txBody>
      </p:sp>
    </p:spTree>
    <p:extLst>
      <p:ext uri="{BB962C8B-B14F-4D97-AF65-F5344CB8AC3E}">
        <p14:creationId xmlns:p14="http://schemas.microsoft.com/office/powerpoint/2010/main" val="19920697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29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Class plays cyoa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plays cyoa</dc:title>
  <dc:creator>splic3xna@gmail.com</dc:creator>
  <cp:lastModifiedBy>splic3xna@gmail.com</cp:lastModifiedBy>
  <cp:revision>2</cp:revision>
  <dcterms:created xsi:type="dcterms:W3CDTF">2017-11-30T07:40:52Z</dcterms:created>
  <dcterms:modified xsi:type="dcterms:W3CDTF">2017-11-30T07:52:14Z</dcterms:modified>
</cp:coreProperties>
</file>