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11/30/2017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FF64-2DAC-497E-8912-A951A8B2C9D5}"/>
              </a:ext>
            </a:extLst>
          </p:cNvPr>
          <p:cNvSpPr>
            <a:spLocks noGrp="1"/>
          </p:cNvSpPr>
          <p:nvPr>
            <p:ph type="ctrTitle"/>
          </p:nvPr>
        </p:nvSpPr>
        <p:spPr/>
        <p:txBody>
          <a:bodyPr/>
          <a:lstStyle/>
          <a:p>
            <a:r>
              <a:rPr lang="en-US" dirty="0"/>
              <a:t>Class plays </a:t>
            </a:r>
            <a:r>
              <a:rPr lang="en-US" dirty="0" err="1"/>
              <a:t>cyoa</a:t>
            </a:r>
            <a:endParaRPr lang="en-US" dirty="0"/>
          </a:p>
        </p:txBody>
      </p:sp>
      <p:sp>
        <p:nvSpPr>
          <p:cNvPr id="3" name="Subtitle 2">
            <a:extLst>
              <a:ext uri="{FF2B5EF4-FFF2-40B4-BE49-F238E27FC236}">
                <a16:creationId xmlns:a16="http://schemas.microsoft.com/office/drawing/2014/main" id="{B805CF67-0CB1-4ECB-8A08-09205BC7AE22}"/>
              </a:ext>
            </a:extLst>
          </p:cNvPr>
          <p:cNvSpPr>
            <a:spLocks noGrp="1"/>
          </p:cNvSpPr>
          <p:nvPr>
            <p:ph type="subTitle" idx="1"/>
          </p:nvPr>
        </p:nvSpPr>
        <p:spPr/>
        <p:txBody>
          <a:bodyPr/>
          <a:lstStyle/>
          <a:p>
            <a:r>
              <a:rPr lang="en-US" dirty="0"/>
              <a:t>Created by:</a:t>
            </a:r>
          </a:p>
          <a:p>
            <a:r>
              <a:rPr lang="en-US" dirty="0"/>
              <a:t>Jeffrey Bruggey,</a:t>
            </a:r>
          </a:p>
          <a:p>
            <a:r>
              <a:rPr lang="en-US" dirty="0"/>
              <a:t>Taslim Dosunmu,</a:t>
            </a:r>
          </a:p>
          <a:p>
            <a:r>
              <a:rPr lang="en-US" dirty="0"/>
              <a:t>Raymond Glier</a:t>
            </a:r>
          </a:p>
        </p:txBody>
      </p:sp>
    </p:spTree>
    <p:extLst>
      <p:ext uri="{BB962C8B-B14F-4D97-AF65-F5344CB8AC3E}">
        <p14:creationId xmlns:p14="http://schemas.microsoft.com/office/powerpoint/2010/main" val="382617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2000">
              <a:schemeClr val="bg2">
                <a:tint val="97000"/>
                <a:hueMod val="92000"/>
                <a:satMod val="169000"/>
                <a:alpha val="42000"/>
                <a:lumMod val="45000"/>
                <a:lumOff val="55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D11676D-8614-4B5B-8FC0-810B0F47DEF9}"/>
              </a:ext>
            </a:extLst>
          </p:cNvPr>
          <p:cNvSpPr txBox="1"/>
          <p:nvPr/>
        </p:nvSpPr>
        <p:spPr>
          <a:xfrm>
            <a:off x="494950" y="243281"/>
            <a:ext cx="10997967" cy="707886"/>
          </a:xfrm>
          <a:prstGeom prst="rect">
            <a:avLst/>
          </a:prstGeom>
          <a:noFill/>
        </p:spPr>
        <p:txBody>
          <a:bodyPr wrap="square" rtlCol="0">
            <a:spAutoFit/>
          </a:bodyPr>
          <a:lstStyle/>
          <a:p>
            <a:pPr algn="ctr"/>
            <a:r>
              <a:rPr lang="en-US" sz="4000" dirty="0"/>
              <a:t>Presentation Outline</a:t>
            </a:r>
          </a:p>
        </p:txBody>
      </p:sp>
      <p:sp>
        <p:nvSpPr>
          <p:cNvPr id="5" name="TextBox 4">
            <a:extLst>
              <a:ext uri="{FF2B5EF4-FFF2-40B4-BE49-F238E27FC236}">
                <a16:creationId xmlns:a16="http://schemas.microsoft.com/office/drawing/2014/main" id="{78EB28C1-38E0-42C5-9A19-28476C866F98}"/>
              </a:ext>
            </a:extLst>
          </p:cNvPr>
          <p:cNvSpPr txBox="1"/>
          <p:nvPr/>
        </p:nvSpPr>
        <p:spPr>
          <a:xfrm>
            <a:off x="1937856" y="1927015"/>
            <a:ext cx="10385571" cy="3785652"/>
          </a:xfrm>
          <a:prstGeom prst="rect">
            <a:avLst/>
          </a:prstGeom>
          <a:noFill/>
        </p:spPr>
        <p:txBody>
          <a:bodyPr wrap="square" rtlCol="0">
            <a:spAutoFit/>
          </a:bodyPr>
          <a:lstStyle/>
          <a:p>
            <a:pPr marL="285750" indent="-285750">
              <a:buFont typeface="Arial" panose="020B0604020202020204" pitchFamily="34" charset="0"/>
              <a:buChar char="•"/>
            </a:pPr>
            <a:r>
              <a:rPr lang="en-US" sz="4000" dirty="0">
                <a:solidFill>
                  <a:schemeClr val="bg1"/>
                </a:solidFill>
              </a:rPr>
              <a:t>Project Demo!!</a:t>
            </a:r>
          </a:p>
          <a:p>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What is the project?</a:t>
            </a:r>
          </a:p>
          <a:p>
            <a:endParaRPr lang="en-US" sz="4000" dirty="0">
              <a:solidFill>
                <a:schemeClr val="bg1"/>
              </a:solidFill>
            </a:endParaRPr>
          </a:p>
          <a:p>
            <a:pPr marL="285750" indent="-285750">
              <a:buFont typeface="Arial" panose="020B0604020202020204" pitchFamily="34" charset="0"/>
              <a:buChar char="•"/>
            </a:pPr>
            <a:r>
              <a:rPr lang="en-US" sz="4000" dirty="0">
                <a:solidFill>
                  <a:schemeClr val="bg1"/>
                </a:solidFill>
              </a:rPr>
              <a:t>What specific tools were used to construct the project?</a:t>
            </a:r>
          </a:p>
        </p:txBody>
      </p:sp>
    </p:spTree>
    <p:extLst>
      <p:ext uri="{BB962C8B-B14F-4D97-AF65-F5344CB8AC3E}">
        <p14:creationId xmlns:p14="http://schemas.microsoft.com/office/powerpoint/2010/main" val="199206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45000">
              <a:schemeClr val="bg2">
                <a:tint val="97000"/>
                <a:hueMod val="92000"/>
                <a:satMod val="169000"/>
                <a:lumMod val="164000"/>
                <a:alpha val="42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A3434D-812A-4CE8-898C-B13FE28A4317}"/>
              </a:ext>
            </a:extLst>
          </p:cNvPr>
          <p:cNvSpPr txBox="1"/>
          <p:nvPr/>
        </p:nvSpPr>
        <p:spPr>
          <a:xfrm>
            <a:off x="903111" y="598311"/>
            <a:ext cx="10498667" cy="707886"/>
          </a:xfrm>
          <a:prstGeom prst="rect">
            <a:avLst/>
          </a:prstGeom>
          <a:noFill/>
        </p:spPr>
        <p:txBody>
          <a:bodyPr wrap="square" rtlCol="0">
            <a:spAutoFit/>
          </a:bodyPr>
          <a:lstStyle/>
          <a:p>
            <a:pPr algn="ctr"/>
            <a:r>
              <a:rPr lang="en-US" sz="4000" dirty="0"/>
              <a:t>Project Demo!!</a:t>
            </a:r>
          </a:p>
        </p:txBody>
      </p:sp>
      <p:sp>
        <p:nvSpPr>
          <p:cNvPr id="3" name="TextBox 2">
            <a:extLst>
              <a:ext uri="{FF2B5EF4-FFF2-40B4-BE49-F238E27FC236}">
                <a16:creationId xmlns:a16="http://schemas.microsoft.com/office/drawing/2014/main" id="{B2F78DDD-C706-480F-BCF3-193E6E4B6B08}"/>
              </a:ext>
            </a:extLst>
          </p:cNvPr>
          <p:cNvSpPr txBox="1"/>
          <p:nvPr/>
        </p:nvSpPr>
        <p:spPr>
          <a:xfrm>
            <a:off x="951722" y="1931437"/>
            <a:ext cx="10515600" cy="2677656"/>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sz="2400" dirty="0">
              <a:solidFill>
                <a:schemeClr val="bg1"/>
              </a:solidFill>
            </a:endParaRPr>
          </a:p>
          <a:p>
            <a:pPr marL="285750" indent="-285750">
              <a:buFont typeface="Arial" panose="020B0604020202020204" pitchFamily="34" charset="0"/>
              <a:buChar char="•"/>
            </a:pPr>
            <a:r>
              <a:rPr lang="en-US" sz="2400" dirty="0">
                <a:solidFill>
                  <a:schemeClr val="bg1"/>
                </a:solidFill>
              </a:rPr>
              <a:t>The player will enter a command into the terminal when prompted,  and an in game response and action will occur based on the command entered. Time to play!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256786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EB0838-2460-46CF-97C4-88A8168E300B}"/>
              </a:ext>
            </a:extLst>
          </p:cNvPr>
          <p:cNvSpPr txBox="1"/>
          <p:nvPr/>
        </p:nvSpPr>
        <p:spPr>
          <a:xfrm>
            <a:off x="634482" y="466531"/>
            <a:ext cx="10571583" cy="584775"/>
          </a:xfrm>
          <a:prstGeom prst="rect">
            <a:avLst/>
          </a:prstGeom>
          <a:noFill/>
        </p:spPr>
        <p:txBody>
          <a:bodyPr wrap="square" rtlCol="0">
            <a:spAutoFit/>
          </a:bodyPr>
          <a:lstStyle/>
          <a:p>
            <a:pPr algn="ctr"/>
            <a:r>
              <a:rPr lang="en-US" sz="3200" dirty="0"/>
              <a:t>What is the project?</a:t>
            </a:r>
          </a:p>
        </p:txBody>
      </p:sp>
      <p:sp>
        <p:nvSpPr>
          <p:cNvPr id="4" name="TextBox 3">
            <a:extLst>
              <a:ext uri="{FF2B5EF4-FFF2-40B4-BE49-F238E27FC236}">
                <a16:creationId xmlns:a16="http://schemas.microsoft.com/office/drawing/2014/main" id="{54792AD3-A9AF-4FF4-A989-AB6013B8DBD8}"/>
              </a:ext>
            </a:extLst>
          </p:cNvPr>
          <p:cNvSpPr txBox="1"/>
          <p:nvPr/>
        </p:nvSpPr>
        <p:spPr>
          <a:xfrm>
            <a:off x="466531" y="1735494"/>
            <a:ext cx="11168742" cy="49244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bg1"/>
                </a:solidFill>
              </a:rPr>
              <a:t>This project is an attempt to reverse engineer the idea behind “Twitch Plays </a:t>
            </a:r>
            <a:r>
              <a:rPr lang="en-US" sz="2000" dirty="0" err="1">
                <a:solidFill>
                  <a:schemeClr val="bg1"/>
                </a:solidFill>
              </a:rPr>
              <a:t>Pokemon</a:t>
            </a:r>
            <a:r>
              <a:rPr lang="en-US" sz="2000" dirty="0">
                <a:solidFill>
                  <a:schemeClr val="bg1"/>
                </a:solidFill>
              </a:rPr>
              <a:t>”, just without the </a:t>
            </a:r>
            <a:r>
              <a:rPr lang="en-US" sz="2000" dirty="0" err="1">
                <a:solidFill>
                  <a:schemeClr val="bg1"/>
                </a:solidFill>
              </a:rPr>
              <a:t>Pokemon</a:t>
            </a:r>
            <a:r>
              <a:rPr lang="en-US" sz="2000" dirty="0">
                <a:solidFill>
                  <a:schemeClr val="bg1"/>
                </a:solidFill>
              </a:rPr>
              <a:t> or the scalability of the Twitch.tv streaming platform.</a:t>
            </a:r>
          </a:p>
          <a:p>
            <a:pPr marL="285750" indent="-285750">
              <a:lnSpc>
                <a:spcPct val="150000"/>
              </a:lnSpc>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US" sz="2000" dirty="0">
              <a:solidFill>
                <a:schemeClr val="bg1"/>
              </a:solidFill>
            </a:endParaRPr>
          </a:p>
          <a:p>
            <a:pPr marL="285750" indent="-285750">
              <a:lnSpc>
                <a:spcPct val="150000"/>
              </a:lnSpc>
              <a:buFont typeface="Arial" panose="020B0604020202020204" pitchFamily="34" charset="0"/>
              <a:buChar char="•"/>
            </a:pPr>
            <a:r>
              <a:rPr lang="en-US" sz="2000" dirty="0">
                <a:solidFill>
                  <a:schemeClr val="bg1"/>
                </a:solidFill>
              </a:rPr>
              <a:t>The demo focuses on interactions between client/server programs and a game program. </a:t>
            </a:r>
            <a:r>
              <a:rPr lang="en-US" sz="2000" dirty="0" err="1">
                <a:solidFill>
                  <a:schemeClr val="bg1"/>
                </a:solidFill>
              </a:rPr>
              <a:t>Ngrok</a:t>
            </a:r>
            <a:r>
              <a:rPr lang="en-US" sz="2000" dirty="0">
                <a:solidFill>
                  <a:schemeClr val="bg1"/>
                </a:solidFill>
              </a:rPr>
              <a:t> software exposes the local server to the public internet.</a:t>
            </a:r>
          </a:p>
          <a:p>
            <a:pPr marL="285750" indent="-285750">
              <a:lnSpc>
                <a:spcPct val="150000"/>
              </a:lnSpc>
              <a:buFont typeface="Arial" panose="020B0604020202020204" pitchFamily="34" charset="0"/>
              <a:buChar char="•"/>
            </a:pPr>
            <a:endParaRPr lang="en-US" sz="2000" dirty="0">
              <a:solidFill>
                <a:schemeClr val="bg1"/>
              </a:solidFill>
            </a:endParaRPr>
          </a:p>
          <a:p>
            <a:pPr marL="285750" indent="-285750">
              <a:lnSpc>
                <a:spcPct val="150000"/>
              </a:lnSpc>
              <a:buFont typeface="Arial" panose="020B0604020202020204" pitchFamily="34" charset="0"/>
              <a:buChar char="•"/>
            </a:pPr>
            <a:endParaRPr lang="en-US" sz="2000" dirty="0">
              <a:solidFill>
                <a:schemeClr val="bg1"/>
              </a:solidFill>
            </a:endParaRPr>
          </a:p>
          <a:p>
            <a:pPr marL="285750" indent="-285750">
              <a:lnSpc>
                <a:spcPct val="150000"/>
              </a:lnSpc>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p>
        </p:txBody>
      </p:sp>
    </p:spTree>
    <p:extLst>
      <p:ext uri="{BB962C8B-B14F-4D97-AF65-F5344CB8AC3E}">
        <p14:creationId xmlns:p14="http://schemas.microsoft.com/office/powerpoint/2010/main" val="129625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904F4-09D1-4466-9F67-3E9C446CDA55}"/>
              </a:ext>
            </a:extLst>
          </p:cNvPr>
          <p:cNvSpPr txBox="1"/>
          <p:nvPr/>
        </p:nvSpPr>
        <p:spPr>
          <a:xfrm>
            <a:off x="466531" y="335902"/>
            <a:ext cx="11103428" cy="1077218"/>
          </a:xfrm>
          <a:prstGeom prst="rect">
            <a:avLst/>
          </a:prstGeom>
          <a:noFill/>
        </p:spPr>
        <p:txBody>
          <a:bodyPr wrap="square" rtlCol="0">
            <a:spAutoFit/>
          </a:bodyPr>
          <a:lstStyle/>
          <a:p>
            <a:pPr algn="ctr"/>
            <a:r>
              <a:rPr lang="en-US" sz="3200" dirty="0"/>
              <a:t>What specific tools were used to create the server and client programs?</a:t>
            </a:r>
          </a:p>
        </p:txBody>
      </p:sp>
      <p:sp>
        <p:nvSpPr>
          <p:cNvPr id="3" name="TextBox 2">
            <a:extLst>
              <a:ext uri="{FF2B5EF4-FFF2-40B4-BE49-F238E27FC236}">
                <a16:creationId xmlns:a16="http://schemas.microsoft.com/office/drawing/2014/main" id="{5F4ACFE1-A282-4080-8BC4-65A11EB18EC2}"/>
              </a:ext>
            </a:extLst>
          </p:cNvPr>
          <p:cNvSpPr txBox="1"/>
          <p:nvPr/>
        </p:nvSpPr>
        <p:spPr>
          <a:xfrm>
            <a:off x="466531" y="1278294"/>
            <a:ext cx="11168742" cy="840230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bg1"/>
                </a:solidFill>
              </a:rPr>
              <a:t>The client and server programs were written in C by Jay. The client program sends requests to pull data from the server. The client must establish a connection to the server in order to function properly.</a:t>
            </a:r>
          </a:p>
          <a:p>
            <a:pPr marL="342900" indent="-342900">
              <a:lnSpc>
                <a:spcPct val="150000"/>
              </a:lnSpc>
              <a:buFont typeface="Arial" panose="020B0604020202020204" pitchFamily="34" charset="0"/>
              <a:buChar char="•"/>
            </a:pPr>
            <a:endParaRPr lang="en-US" sz="2400" dirty="0">
              <a:solidFill>
                <a:schemeClr val="bg1"/>
              </a:solidFill>
            </a:endParaRPr>
          </a:p>
          <a:p>
            <a:pPr marL="342900" indent="-342900">
              <a:lnSpc>
                <a:spcPct val="150000"/>
              </a:lnSpc>
              <a:buFont typeface="Arial" panose="020B0604020202020204" pitchFamily="34" charset="0"/>
              <a:buChar char="•"/>
            </a:pPr>
            <a:r>
              <a:rPr lang="en-US" sz="2400" dirty="0">
                <a:solidFill>
                  <a:schemeClr val="bg1"/>
                </a:solidFill>
              </a:rPr>
              <a:t>The client and server programs were created through a process known as socket programming. The client side program takes the IP address and TCP port as arguments to be able to establish a connection. </a:t>
            </a:r>
          </a:p>
          <a:p>
            <a:pPr marL="342900" indent="-342900">
              <a:lnSpc>
                <a:spcPct val="150000"/>
              </a:lnSpc>
              <a:buFont typeface="Arial" panose="020B0604020202020204" pitchFamily="34" charset="0"/>
              <a:buChar char="•"/>
            </a:pPr>
            <a:endParaRPr lang="en-US" sz="2400" dirty="0">
              <a:solidFill>
                <a:schemeClr val="bg1"/>
              </a:solidFill>
            </a:endParaRPr>
          </a:p>
          <a:p>
            <a:pPr marL="342900" indent="-342900">
              <a:lnSpc>
                <a:spcPct val="150000"/>
              </a:lnSpc>
              <a:buFont typeface="Arial" panose="020B0604020202020204" pitchFamily="34" charset="0"/>
              <a:buChar char="•"/>
            </a:pPr>
            <a:r>
              <a:rPr lang="en-US" sz="2400" dirty="0">
                <a:solidFill>
                  <a:schemeClr val="bg1"/>
                </a:solidFill>
              </a:rPr>
              <a:t>A socket must be declared in the program and opened up to allow a connection to be established. </a:t>
            </a:r>
          </a:p>
          <a:p>
            <a:pPr marL="342900" indent="-342900">
              <a:lnSpc>
                <a:spcPct val="150000"/>
              </a:lnSpc>
              <a:buFont typeface="Arial" panose="020B0604020202020204" pitchFamily="34" charset="0"/>
              <a:buChar char="•"/>
            </a:pPr>
            <a:endParaRPr lang="en-US" sz="2400" dirty="0">
              <a:solidFill>
                <a:schemeClr val="bg1"/>
              </a:solidFill>
            </a:endParaRPr>
          </a:p>
          <a:p>
            <a:pPr marL="342900" indent="-342900">
              <a:lnSpc>
                <a:spcPct val="150000"/>
              </a:lnSpc>
              <a:buFont typeface="Arial" panose="020B0604020202020204" pitchFamily="34" charset="0"/>
              <a:buChar char="•"/>
            </a:pPr>
            <a:endParaRPr lang="en-US" sz="2400" dirty="0">
              <a:solidFill>
                <a:schemeClr val="bg1"/>
              </a:solidFill>
            </a:endParaRPr>
          </a:p>
          <a:p>
            <a:pPr marL="342900" indent="-342900">
              <a:lnSpc>
                <a:spcPct val="150000"/>
              </a:lnSpc>
              <a:buFont typeface="Arial" panose="020B0604020202020204" pitchFamily="34" charset="0"/>
              <a:buChar char="•"/>
            </a:pPr>
            <a:endParaRPr lang="en-US" sz="2400" dirty="0">
              <a:solidFill>
                <a:schemeClr val="bg1"/>
              </a:solidFill>
            </a:endParaRPr>
          </a:p>
          <a:p>
            <a:pPr marL="342900" indent="-342900">
              <a:lnSpc>
                <a:spcPct val="150000"/>
              </a:lnSpc>
              <a:buFont typeface="Arial" panose="020B0604020202020204" pitchFamily="34" charset="0"/>
              <a:buChar char="•"/>
            </a:pPr>
            <a:endParaRPr lang="en-US" sz="2400" dirty="0">
              <a:solidFill>
                <a:schemeClr val="bg1"/>
              </a:solidFill>
            </a:endParaRPr>
          </a:p>
          <a:p>
            <a:pPr>
              <a:lnSpc>
                <a:spcPct val="150000"/>
              </a:lnSpc>
            </a:pPr>
            <a:endParaRPr lang="en-US" sz="2400" dirty="0">
              <a:solidFill>
                <a:schemeClr val="bg1"/>
              </a:solidFill>
            </a:endParaRPr>
          </a:p>
        </p:txBody>
      </p:sp>
    </p:spTree>
    <p:extLst>
      <p:ext uri="{BB962C8B-B14F-4D97-AF65-F5344CB8AC3E}">
        <p14:creationId xmlns:p14="http://schemas.microsoft.com/office/powerpoint/2010/main" val="26578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605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3ED056-E87A-4C2E-B0C5-0D5BE96B24D6}"/>
              </a:ext>
            </a:extLst>
          </p:cNvPr>
          <p:cNvSpPr txBox="1"/>
          <p:nvPr/>
        </p:nvSpPr>
        <p:spPr>
          <a:xfrm>
            <a:off x="466531" y="401216"/>
            <a:ext cx="11066106" cy="584775"/>
          </a:xfrm>
          <a:prstGeom prst="rect">
            <a:avLst/>
          </a:prstGeom>
          <a:noFill/>
        </p:spPr>
        <p:txBody>
          <a:bodyPr wrap="square" rtlCol="0">
            <a:spAutoFit/>
          </a:bodyPr>
          <a:lstStyle/>
          <a:p>
            <a:pPr algn="ctr"/>
            <a:r>
              <a:rPr lang="en-US" sz="3200" dirty="0"/>
              <a:t>Chat Program Attempt</a:t>
            </a:r>
          </a:p>
        </p:txBody>
      </p:sp>
      <p:sp>
        <p:nvSpPr>
          <p:cNvPr id="3" name="TextBox 2">
            <a:extLst>
              <a:ext uri="{FF2B5EF4-FFF2-40B4-BE49-F238E27FC236}">
                <a16:creationId xmlns:a16="http://schemas.microsoft.com/office/drawing/2014/main" id="{DE86416E-094A-42F0-BCAB-EF90DD2D4F08}"/>
              </a:ext>
            </a:extLst>
          </p:cNvPr>
          <p:cNvSpPr txBox="1"/>
          <p:nvPr/>
        </p:nvSpPr>
        <p:spPr>
          <a:xfrm>
            <a:off x="466531" y="1483567"/>
            <a:ext cx="11131420" cy="507831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solidFill>
                  <a:schemeClr val="bg1"/>
                </a:solidFill>
              </a:rPr>
              <a:t>One of the most interesting aspects of the Twitch streaming platform is the chat function. The project </a:t>
            </a:r>
            <a:r>
              <a:rPr lang="en-US" sz="2400" dirty="0" err="1">
                <a:solidFill>
                  <a:schemeClr val="bg1"/>
                </a:solidFill>
              </a:rPr>
              <a:t>Github</a:t>
            </a:r>
            <a:r>
              <a:rPr lang="en-US" sz="2400" dirty="0">
                <a:solidFill>
                  <a:schemeClr val="bg1"/>
                </a:solidFill>
              </a:rPr>
              <a:t> includes a not quite fully functional version of the chat service (with a lot less space for users available). </a:t>
            </a:r>
          </a:p>
          <a:p>
            <a:pPr marL="457200" indent="-457200">
              <a:lnSpc>
                <a:spcPct val="150000"/>
              </a:lnSpc>
              <a:buFont typeface="Arial" panose="020B0604020202020204" pitchFamily="34" charset="0"/>
              <a:buChar char="•"/>
            </a:pPr>
            <a:r>
              <a:rPr lang="en-US" sz="2400" dirty="0">
                <a:solidFill>
                  <a:schemeClr val="bg1"/>
                </a:solidFill>
              </a:rPr>
              <a:t>This portion of the project was created by Ray. </a:t>
            </a:r>
          </a:p>
          <a:p>
            <a:pPr marL="457200" indent="-457200">
              <a:lnSpc>
                <a:spcPct val="150000"/>
              </a:lnSpc>
              <a:buFont typeface="Arial" panose="020B0604020202020204" pitchFamily="34" charset="0"/>
              <a:buChar char="•"/>
            </a:pPr>
            <a:r>
              <a:rPr lang="en-US" sz="2400" dirty="0">
                <a:solidFill>
                  <a:schemeClr val="bg1"/>
                </a:solidFill>
              </a:rPr>
              <a:t>The idea behind the program is for each user to be given some nickname or form of unique identification. Then users can message other users who are connected to the server while simultaneously running the </a:t>
            </a:r>
            <a:r>
              <a:rPr lang="en-US" sz="2400">
                <a:solidFill>
                  <a:schemeClr val="bg1"/>
                </a:solidFill>
              </a:rPr>
              <a:t>game program. </a:t>
            </a:r>
          </a:p>
        </p:txBody>
      </p:sp>
    </p:spTree>
    <p:extLst>
      <p:ext uri="{BB962C8B-B14F-4D97-AF65-F5344CB8AC3E}">
        <p14:creationId xmlns:p14="http://schemas.microsoft.com/office/powerpoint/2010/main" val="135571832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110</TotalTime>
  <Words>330</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Slice</vt:lpstr>
      <vt:lpstr>Class plays cyoa</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plays cyoa</dc:title>
  <dc:creator>splic3xna@gmail.com</dc:creator>
  <cp:lastModifiedBy>Raymond Glier</cp:lastModifiedBy>
  <cp:revision>11</cp:revision>
  <dcterms:created xsi:type="dcterms:W3CDTF">2017-11-30T07:40:52Z</dcterms:created>
  <dcterms:modified xsi:type="dcterms:W3CDTF">2017-11-30T17:15:47Z</dcterms:modified>
</cp:coreProperties>
</file>