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0" r:id="rId3"/>
    <p:sldId id="271" r:id="rId4"/>
    <p:sldId id="257" r:id="rId5"/>
    <p:sldId id="258" r:id="rId6"/>
    <p:sldId id="269" r:id="rId7"/>
    <p:sldId id="265" r:id="rId8"/>
    <p:sldId id="264" r:id="rId9"/>
    <p:sldId id="267" r:id="rId10"/>
    <p:sldId id="268" r:id="rId11"/>
    <p:sldId id="259" r:id="rId12"/>
    <p:sldId id="260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87" d="100"/>
          <a:sy n="87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32038-130F-4774-AD1B-567DBF2FB3A9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08156C-5280-4145-B05B-73D3DC2A6594}">
      <dgm:prSet/>
      <dgm:spPr/>
      <dgm:t>
        <a:bodyPr/>
        <a:lstStyle/>
        <a:p>
          <a:r>
            <a:rPr lang="en-US" dirty="0"/>
            <a:t>96.1 percent of the households in the top one percent by income were white.</a:t>
          </a:r>
        </a:p>
      </dgm:t>
    </dgm:pt>
    <dgm:pt modelId="{11CD8C75-2809-45BC-8D7D-CA21A0D72315}" type="parTrans" cxnId="{2B75C266-8840-43FB-8820-4ACED9AD8E11}">
      <dgm:prSet/>
      <dgm:spPr/>
      <dgm:t>
        <a:bodyPr/>
        <a:lstStyle/>
        <a:p>
          <a:endParaRPr lang="en-US"/>
        </a:p>
      </dgm:t>
    </dgm:pt>
    <dgm:pt modelId="{049D6896-176C-43A6-A322-2A7F4A89B83E}" type="sibTrans" cxnId="{2B75C266-8840-43FB-8820-4ACED9AD8E1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540FAD8-6653-48F0-8AA4-37539402133C}">
      <dgm:prSet/>
      <dgm:spPr/>
      <dgm:t>
        <a:bodyPr/>
        <a:lstStyle/>
        <a:p>
          <a:r>
            <a:rPr lang="en-US"/>
            <a:t>America’s 100 richest people control more wealth than the entire Black population.</a:t>
          </a:r>
        </a:p>
      </dgm:t>
    </dgm:pt>
    <dgm:pt modelId="{3C11039F-9113-4FED-A952-5AE63F4C6101}" type="parTrans" cxnId="{FEB00610-AD07-4770-AEBA-B851CE082A5E}">
      <dgm:prSet/>
      <dgm:spPr/>
      <dgm:t>
        <a:bodyPr/>
        <a:lstStyle/>
        <a:p>
          <a:endParaRPr lang="en-US"/>
        </a:p>
      </dgm:t>
    </dgm:pt>
    <dgm:pt modelId="{3575B269-A5C2-4F29-882B-55E09FD55DE3}" type="sibTrans" cxnId="{FEB00610-AD07-4770-AEBA-B851CE082A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34F6965-AE0C-4E87-94F4-49CFAA6F1D21}">
      <dgm:prSet/>
      <dgm:spPr/>
      <dgm:t>
        <a:bodyPr/>
        <a:lstStyle/>
        <a:p>
          <a:r>
            <a:rPr lang="en-US"/>
            <a:t>The 5 largest white landowners own more land than all Black people combined.</a:t>
          </a:r>
        </a:p>
      </dgm:t>
    </dgm:pt>
    <dgm:pt modelId="{19411A7A-5FB2-4A61-A48C-BEA6CF9FCC82}" type="parTrans" cxnId="{3DAEC2FC-160B-488E-AD1F-920B111EDBE3}">
      <dgm:prSet/>
      <dgm:spPr/>
      <dgm:t>
        <a:bodyPr/>
        <a:lstStyle/>
        <a:p>
          <a:endParaRPr lang="en-US"/>
        </a:p>
      </dgm:t>
    </dgm:pt>
    <dgm:pt modelId="{22EB2F9D-BFCC-4F90-ADE0-A3452F14843D}" type="sibTrans" cxnId="{3DAEC2FC-160B-488E-AD1F-920B111EDBE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03B8DAD-90A9-44A0-9D6A-0B072E03D45F}">
      <dgm:prSet/>
      <dgm:spPr/>
      <dgm:t>
        <a:bodyPr/>
        <a:lstStyle/>
        <a:p>
          <a:r>
            <a:rPr lang="en-US"/>
            <a:t>The average Black family would need 228 years to build the wealth of a white family today.</a:t>
          </a:r>
        </a:p>
      </dgm:t>
    </dgm:pt>
    <dgm:pt modelId="{5F98A188-8D42-49E6-8579-2AD053F63FEE}" type="parTrans" cxnId="{0DB039E4-B277-4500-893F-52F3EF066813}">
      <dgm:prSet/>
      <dgm:spPr/>
      <dgm:t>
        <a:bodyPr/>
        <a:lstStyle/>
        <a:p>
          <a:endParaRPr lang="en-US"/>
        </a:p>
      </dgm:t>
    </dgm:pt>
    <dgm:pt modelId="{ECDAFF3A-2A40-40B1-84DF-A9E679ACCB57}" type="sibTrans" cxnId="{0DB039E4-B277-4500-893F-52F3EF06681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48B0D70-C561-45F1-AF84-2AD90F532F74}" type="pres">
      <dgm:prSet presAssocID="{DB032038-130F-4774-AD1B-567DBF2FB3A9}" presName="Name0" presStyleCnt="0">
        <dgm:presLayoutVars>
          <dgm:animLvl val="lvl"/>
          <dgm:resizeHandles val="exact"/>
        </dgm:presLayoutVars>
      </dgm:prSet>
      <dgm:spPr/>
    </dgm:pt>
    <dgm:pt modelId="{5F6963F1-E59D-48F6-A508-3F1F9E02EF2D}" type="pres">
      <dgm:prSet presAssocID="{3008156C-5280-4145-B05B-73D3DC2A6594}" presName="compositeNode" presStyleCnt="0">
        <dgm:presLayoutVars>
          <dgm:bulletEnabled val="1"/>
        </dgm:presLayoutVars>
      </dgm:prSet>
      <dgm:spPr/>
    </dgm:pt>
    <dgm:pt modelId="{C4A3564D-7F43-471E-972D-8F80E63CC640}" type="pres">
      <dgm:prSet presAssocID="{3008156C-5280-4145-B05B-73D3DC2A6594}" presName="bgRect" presStyleLbl="alignNode1" presStyleIdx="0" presStyleCnt="4"/>
      <dgm:spPr/>
    </dgm:pt>
    <dgm:pt modelId="{5DF83649-73D0-493B-9338-40995A3ED81E}" type="pres">
      <dgm:prSet presAssocID="{049D6896-176C-43A6-A322-2A7F4A89B83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354F722-83A8-43F5-A01E-1C231762DF5B}" type="pres">
      <dgm:prSet presAssocID="{3008156C-5280-4145-B05B-73D3DC2A6594}" presName="nodeRect" presStyleLbl="alignNode1" presStyleIdx="0" presStyleCnt="4">
        <dgm:presLayoutVars>
          <dgm:bulletEnabled val="1"/>
        </dgm:presLayoutVars>
      </dgm:prSet>
      <dgm:spPr/>
    </dgm:pt>
    <dgm:pt modelId="{279C62DF-7CD2-43CF-9CD6-280B6006BA2C}" type="pres">
      <dgm:prSet presAssocID="{049D6896-176C-43A6-A322-2A7F4A89B83E}" presName="sibTrans" presStyleCnt="0"/>
      <dgm:spPr/>
    </dgm:pt>
    <dgm:pt modelId="{9B51A657-F352-4932-B50B-0ED4EFFA8FAF}" type="pres">
      <dgm:prSet presAssocID="{7540FAD8-6653-48F0-8AA4-37539402133C}" presName="compositeNode" presStyleCnt="0">
        <dgm:presLayoutVars>
          <dgm:bulletEnabled val="1"/>
        </dgm:presLayoutVars>
      </dgm:prSet>
      <dgm:spPr/>
    </dgm:pt>
    <dgm:pt modelId="{786649F2-BC6E-44CB-AC92-B408683E5B96}" type="pres">
      <dgm:prSet presAssocID="{7540FAD8-6653-48F0-8AA4-37539402133C}" presName="bgRect" presStyleLbl="alignNode1" presStyleIdx="1" presStyleCnt="4"/>
      <dgm:spPr/>
    </dgm:pt>
    <dgm:pt modelId="{F6228A4E-4378-41F8-86E3-CF8D42762470}" type="pres">
      <dgm:prSet presAssocID="{3575B269-A5C2-4F29-882B-55E09FD55DE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FEB62B9-B88A-4241-9AF3-E01359BA56FC}" type="pres">
      <dgm:prSet presAssocID="{7540FAD8-6653-48F0-8AA4-37539402133C}" presName="nodeRect" presStyleLbl="alignNode1" presStyleIdx="1" presStyleCnt="4">
        <dgm:presLayoutVars>
          <dgm:bulletEnabled val="1"/>
        </dgm:presLayoutVars>
      </dgm:prSet>
      <dgm:spPr/>
    </dgm:pt>
    <dgm:pt modelId="{4CBE49B7-782C-4D47-BD67-DFC69750C46A}" type="pres">
      <dgm:prSet presAssocID="{3575B269-A5C2-4F29-882B-55E09FD55DE3}" presName="sibTrans" presStyleCnt="0"/>
      <dgm:spPr/>
    </dgm:pt>
    <dgm:pt modelId="{30F0F212-2C9F-4C42-B6F3-B7DB16F76F0B}" type="pres">
      <dgm:prSet presAssocID="{934F6965-AE0C-4E87-94F4-49CFAA6F1D21}" presName="compositeNode" presStyleCnt="0">
        <dgm:presLayoutVars>
          <dgm:bulletEnabled val="1"/>
        </dgm:presLayoutVars>
      </dgm:prSet>
      <dgm:spPr/>
    </dgm:pt>
    <dgm:pt modelId="{744DEFAF-DABB-4205-AE39-5E8EEE2A53E1}" type="pres">
      <dgm:prSet presAssocID="{934F6965-AE0C-4E87-94F4-49CFAA6F1D21}" presName="bgRect" presStyleLbl="alignNode1" presStyleIdx="2" presStyleCnt="4"/>
      <dgm:spPr/>
    </dgm:pt>
    <dgm:pt modelId="{EDB3C727-1E18-4837-BC71-1888040739AB}" type="pres">
      <dgm:prSet presAssocID="{22EB2F9D-BFCC-4F90-ADE0-A3452F14843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B1CB5E0-5E76-4D5B-BC31-03F3ED1A4BE9}" type="pres">
      <dgm:prSet presAssocID="{934F6965-AE0C-4E87-94F4-49CFAA6F1D21}" presName="nodeRect" presStyleLbl="alignNode1" presStyleIdx="2" presStyleCnt="4">
        <dgm:presLayoutVars>
          <dgm:bulletEnabled val="1"/>
        </dgm:presLayoutVars>
      </dgm:prSet>
      <dgm:spPr/>
    </dgm:pt>
    <dgm:pt modelId="{48ECFA6B-AB47-4FA0-90DA-6822E7C246F7}" type="pres">
      <dgm:prSet presAssocID="{22EB2F9D-BFCC-4F90-ADE0-A3452F14843D}" presName="sibTrans" presStyleCnt="0"/>
      <dgm:spPr/>
    </dgm:pt>
    <dgm:pt modelId="{9112CDBA-D4E1-4D6F-B490-C684D888DE2F}" type="pres">
      <dgm:prSet presAssocID="{C03B8DAD-90A9-44A0-9D6A-0B072E03D45F}" presName="compositeNode" presStyleCnt="0">
        <dgm:presLayoutVars>
          <dgm:bulletEnabled val="1"/>
        </dgm:presLayoutVars>
      </dgm:prSet>
      <dgm:spPr/>
    </dgm:pt>
    <dgm:pt modelId="{C8491099-ACE5-41EB-8392-3DFE8734B9E4}" type="pres">
      <dgm:prSet presAssocID="{C03B8DAD-90A9-44A0-9D6A-0B072E03D45F}" presName="bgRect" presStyleLbl="alignNode1" presStyleIdx="3" presStyleCnt="4"/>
      <dgm:spPr/>
    </dgm:pt>
    <dgm:pt modelId="{CDA05BDC-A0D9-40AD-AF78-833948BCC5CD}" type="pres">
      <dgm:prSet presAssocID="{ECDAFF3A-2A40-40B1-84DF-A9E679ACCB5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35D0683-653C-4E5F-A039-7C6F2AB44BF1}" type="pres">
      <dgm:prSet presAssocID="{C03B8DAD-90A9-44A0-9D6A-0B072E03D45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9242F00-5730-465D-88A6-249A4122E33C}" type="presOf" srcId="{3008156C-5280-4145-B05B-73D3DC2A6594}" destId="{7354F722-83A8-43F5-A01E-1C231762DF5B}" srcOrd="1" destOrd="0" presId="urn:microsoft.com/office/officeart/2016/7/layout/LinearBlockProcessNumbered"/>
    <dgm:cxn modelId="{FA6F450A-9DB2-41FE-B72A-65C310953BEF}" type="presOf" srcId="{934F6965-AE0C-4E87-94F4-49CFAA6F1D21}" destId="{2B1CB5E0-5E76-4D5B-BC31-03F3ED1A4BE9}" srcOrd="1" destOrd="0" presId="urn:microsoft.com/office/officeart/2016/7/layout/LinearBlockProcessNumbered"/>
    <dgm:cxn modelId="{FEB00610-AD07-4770-AEBA-B851CE082A5E}" srcId="{DB032038-130F-4774-AD1B-567DBF2FB3A9}" destId="{7540FAD8-6653-48F0-8AA4-37539402133C}" srcOrd="1" destOrd="0" parTransId="{3C11039F-9113-4FED-A952-5AE63F4C6101}" sibTransId="{3575B269-A5C2-4F29-882B-55E09FD55DE3}"/>
    <dgm:cxn modelId="{9B089420-A66A-4063-B4D9-ED602318EC6E}" type="presOf" srcId="{ECDAFF3A-2A40-40B1-84DF-A9E679ACCB57}" destId="{CDA05BDC-A0D9-40AD-AF78-833948BCC5CD}" srcOrd="0" destOrd="0" presId="urn:microsoft.com/office/officeart/2016/7/layout/LinearBlockProcessNumbered"/>
    <dgm:cxn modelId="{2204D020-F9FE-4788-91EE-6FC45F58D9C7}" type="presOf" srcId="{3575B269-A5C2-4F29-882B-55E09FD55DE3}" destId="{F6228A4E-4378-41F8-86E3-CF8D42762470}" srcOrd="0" destOrd="0" presId="urn:microsoft.com/office/officeart/2016/7/layout/LinearBlockProcessNumbered"/>
    <dgm:cxn modelId="{F3BD2C27-B6A5-43C3-8E34-2098E72C57C0}" type="presOf" srcId="{C03B8DAD-90A9-44A0-9D6A-0B072E03D45F}" destId="{935D0683-653C-4E5F-A039-7C6F2AB44BF1}" srcOrd="1" destOrd="0" presId="urn:microsoft.com/office/officeart/2016/7/layout/LinearBlockProcessNumbered"/>
    <dgm:cxn modelId="{129E055B-2F6D-41C3-9E10-96E967275467}" type="presOf" srcId="{DB032038-130F-4774-AD1B-567DBF2FB3A9}" destId="{248B0D70-C561-45F1-AF84-2AD90F532F74}" srcOrd="0" destOrd="0" presId="urn:microsoft.com/office/officeart/2016/7/layout/LinearBlockProcessNumbered"/>
    <dgm:cxn modelId="{2B75C266-8840-43FB-8820-4ACED9AD8E11}" srcId="{DB032038-130F-4774-AD1B-567DBF2FB3A9}" destId="{3008156C-5280-4145-B05B-73D3DC2A6594}" srcOrd="0" destOrd="0" parTransId="{11CD8C75-2809-45BC-8D7D-CA21A0D72315}" sibTransId="{049D6896-176C-43A6-A322-2A7F4A89B83E}"/>
    <dgm:cxn modelId="{F460404E-8B99-43B0-94D7-34E04C65A2DE}" type="presOf" srcId="{7540FAD8-6653-48F0-8AA4-37539402133C}" destId="{786649F2-BC6E-44CB-AC92-B408683E5B96}" srcOrd="0" destOrd="0" presId="urn:microsoft.com/office/officeart/2016/7/layout/LinearBlockProcessNumbered"/>
    <dgm:cxn modelId="{1FF12790-E936-4197-9031-53FB92223397}" type="presOf" srcId="{22EB2F9D-BFCC-4F90-ADE0-A3452F14843D}" destId="{EDB3C727-1E18-4837-BC71-1888040739AB}" srcOrd="0" destOrd="0" presId="urn:microsoft.com/office/officeart/2016/7/layout/LinearBlockProcessNumbered"/>
    <dgm:cxn modelId="{3DE7C9BA-CBB0-4CDB-950B-5167D7569A6F}" type="presOf" srcId="{3008156C-5280-4145-B05B-73D3DC2A6594}" destId="{C4A3564D-7F43-471E-972D-8F80E63CC640}" srcOrd="0" destOrd="0" presId="urn:microsoft.com/office/officeart/2016/7/layout/LinearBlockProcessNumbered"/>
    <dgm:cxn modelId="{2605D1C8-4005-4158-B81F-DCC8677822D4}" type="presOf" srcId="{7540FAD8-6653-48F0-8AA4-37539402133C}" destId="{4FEB62B9-B88A-4241-9AF3-E01359BA56FC}" srcOrd="1" destOrd="0" presId="urn:microsoft.com/office/officeart/2016/7/layout/LinearBlockProcessNumbered"/>
    <dgm:cxn modelId="{F2CAEED0-AD92-4E4B-8CA5-3589991D0F0B}" type="presOf" srcId="{049D6896-176C-43A6-A322-2A7F4A89B83E}" destId="{5DF83649-73D0-493B-9338-40995A3ED81E}" srcOrd="0" destOrd="0" presId="urn:microsoft.com/office/officeart/2016/7/layout/LinearBlockProcessNumbered"/>
    <dgm:cxn modelId="{0DB039E4-B277-4500-893F-52F3EF066813}" srcId="{DB032038-130F-4774-AD1B-567DBF2FB3A9}" destId="{C03B8DAD-90A9-44A0-9D6A-0B072E03D45F}" srcOrd="3" destOrd="0" parTransId="{5F98A188-8D42-49E6-8579-2AD053F63FEE}" sibTransId="{ECDAFF3A-2A40-40B1-84DF-A9E679ACCB57}"/>
    <dgm:cxn modelId="{BE68CEE4-2A3D-4ECE-B2AC-DA8FA0780EFB}" type="presOf" srcId="{934F6965-AE0C-4E87-94F4-49CFAA6F1D21}" destId="{744DEFAF-DABB-4205-AE39-5E8EEE2A53E1}" srcOrd="0" destOrd="0" presId="urn:microsoft.com/office/officeart/2016/7/layout/LinearBlockProcessNumbered"/>
    <dgm:cxn modelId="{C8B104F0-600F-4B9F-A6B7-6BF357354FCC}" type="presOf" srcId="{C03B8DAD-90A9-44A0-9D6A-0B072E03D45F}" destId="{C8491099-ACE5-41EB-8392-3DFE8734B9E4}" srcOrd="0" destOrd="0" presId="urn:microsoft.com/office/officeart/2016/7/layout/LinearBlockProcessNumbered"/>
    <dgm:cxn modelId="{3DAEC2FC-160B-488E-AD1F-920B111EDBE3}" srcId="{DB032038-130F-4774-AD1B-567DBF2FB3A9}" destId="{934F6965-AE0C-4E87-94F4-49CFAA6F1D21}" srcOrd="2" destOrd="0" parTransId="{19411A7A-5FB2-4A61-A48C-BEA6CF9FCC82}" sibTransId="{22EB2F9D-BFCC-4F90-ADE0-A3452F14843D}"/>
    <dgm:cxn modelId="{E77BD22A-FE55-4C24-9C94-6D31DFF87F68}" type="presParOf" srcId="{248B0D70-C561-45F1-AF84-2AD90F532F74}" destId="{5F6963F1-E59D-48F6-A508-3F1F9E02EF2D}" srcOrd="0" destOrd="0" presId="urn:microsoft.com/office/officeart/2016/7/layout/LinearBlockProcessNumbered"/>
    <dgm:cxn modelId="{6E2928BC-75D6-42C2-BE54-B13ECD84727D}" type="presParOf" srcId="{5F6963F1-E59D-48F6-A508-3F1F9E02EF2D}" destId="{C4A3564D-7F43-471E-972D-8F80E63CC640}" srcOrd="0" destOrd="0" presId="urn:microsoft.com/office/officeart/2016/7/layout/LinearBlockProcessNumbered"/>
    <dgm:cxn modelId="{576E3550-3B87-4BC6-8871-1D644707A325}" type="presParOf" srcId="{5F6963F1-E59D-48F6-A508-3F1F9E02EF2D}" destId="{5DF83649-73D0-493B-9338-40995A3ED81E}" srcOrd="1" destOrd="0" presId="urn:microsoft.com/office/officeart/2016/7/layout/LinearBlockProcessNumbered"/>
    <dgm:cxn modelId="{68A01CDF-5AEF-49D0-8902-F0A79FBCB420}" type="presParOf" srcId="{5F6963F1-E59D-48F6-A508-3F1F9E02EF2D}" destId="{7354F722-83A8-43F5-A01E-1C231762DF5B}" srcOrd="2" destOrd="0" presId="urn:microsoft.com/office/officeart/2016/7/layout/LinearBlockProcessNumbered"/>
    <dgm:cxn modelId="{3F21A0F9-AEAF-4829-93C6-32E152EC6516}" type="presParOf" srcId="{248B0D70-C561-45F1-AF84-2AD90F532F74}" destId="{279C62DF-7CD2-43CF-9CD6-280B6006BA2C}" srcOrd="1" destOrd="0" presId="urn:microsoft.com/office/officeart/2016/7/layout/LinearBlockProcessNumbered"/>
    <dgm:cxn modelId="{E29303F4-EFA0-4803-BC6D-A16431FD4306}" type="presParOf" srcId="{248B0D70-C561-45F1-AF84-2AD90F532F74}" destId="{9B51A657-F352-4932-B50B-0ED4EFFA8FAF}" srcOrd="2" destOrd="0" presId="urn:microsoft.com/office/officeart/2016/7/layout/LinearBlockProcessNumbered"/>
    <dgm:cxn modelId="{6C6F4790-E28A-4E54-9B19-0AD91ED2AA9D}" type="presParOf" srcId="{9B51A657-F352-4932-B50B-0ED4EFFA8FAF}" destId="{786649F2-BC6E-44CB-AC92-B408683E5B96}" srcOrd="0" destOrd="0" presId="urn:microsoft.com/office/officeart/2016/7/layout/LinearBlockProcessNumbered"/>
    <dgm:cxn modelId="{0F7DA27B-3F7A-4306-A226-940F1714EB41}" type="presParOf" srcId="{9B51A657-F352-4932-B50B-0ED4EFFA8FAF}" destId="{F6228A4E-4378-41F8-86E3-CF8D42762470}" srcOrd="1" destOrd="0" presId="urn:microsoft.com/office/officeart/2016/7/layout/LinearBlockProcessNumbered"/>
    <dgm:cxn modelId="{CDB85525-5AC3-4304-8132-78947896C535}" type="presParOf" srcId="{9B51A657-F352-4932-B50B-0ED4EFFA8FAF}" destId="{4FEB62B9-B88A-4241-9AF3-E01359BA56FC}" srcOrd="2" destOrd="0" presId="urn:microsoft.com/office/officeart/2016/7/layout/LinearBlockProcessNumbered"/>
    <dgm:cxn modelId="{03462697-01F6-4800-8E07-93EE55286355}" type="presParOf" srcId="{248B0D70-C561-45F1-AF84-2AD90F532F74}" destId="{4CBE49B7-782C-4D47-BD67-DFC69750C46A}" srcOrd="3" destOrd="0" presId="urn:microsoft.com/office/officeart/2016/7/layout/LinearBlockProcessNumbered"/>
    <dgm:cxn modelId="{73C9D03C-D228-4C0E-A209-6112695189FC}" type="presParOf" srcId="{248B0D70-C561-45F1-AF84-2AD90F532F74}" destId="{30F0F212-2C9F-4C42-B6F3-B7DB16F76F0B}" srcOrd="4" destOrd="0" presId="urn:microsoft.com/office/officeart/2016/7/layout/LinearBlockProcessNumbered"/>
    <dgm:cxn modelId="{D546BDD9-6861-4CCA-BECA-194180E62EC4}" type="presParOf" srcId="{30F0F212-2C9F-4C42-B6F3-B7DB16F76F0B}" destId="{744DEFAF-DABB-4205-AE39-5E8EEE2A53E1}" srcOrd="0" destOrd="0" presId="urn:microsoft.com/office/officeart/2016/7/layout/LinearBlockProcessNumbered"/>
    <dgm:cxn modelId="{475ABE0B-4AB3-42A7-9545-D00820F30635}" type="presParOf" srcId="{30F0F212-2C9F-4C42-B6F3-B7DB16F76F0B}" destId="{EDB3C727-1E18-4837-BC71-1888040739AB}" srcOrd="1" destOrd="0" presId="urn:microsoft.com/office/officeart/2016/7/layout/LinearBlockProcessNumbered"/>
    <dgm:cxn modelId="{74A99495-9BDF-4ABC-85D0-1F688241CB77}" type="presParOf" srcId="{30F0F212-2C9F-4C42-B6F3-B7DB16F76F0B}" destId="{2B1CB5E0-5E76-4D5B-BC31-03F3ED1A4BE9}" srcOrd="2" destOrd="0" presId="urn:microsoft.com/office/officeart/2016/7/layout/LinearBlockProcessNumbered"/>
    <dgm:cxn modelId="{7272DC1A-7D65-4730-983B-64D7AEA9C3E0}" type="presParOf" srcId="{248B0D70-C561-45F1-AF84-2AD90F532F74}" destId="{48ECFA6B-AB47-4FA0-90DA-6822E7C246F7}" srcOrd="5" destOrd="0" presId="urn:microsoft.com/office/officeart/2016/7/layout/LinearBlockProcessNumbered"/>
    <dgm:cxn modelId="{216697DE-E626-433F-BDBE-5B169C6A8956}" type="presParOf" srcId="{248B0D70-C561-45F1-AF84-2AD90F532F74}" destId="{9112CDBA-D4E1-4D6F-B490-C684D888DE2F}" srcOrd="6" destOrd="0" presId="urn:microsoft.com/office/officeart/2016/7/layout/LinearBlockProcessNumbered"/>
    <dgm:cxn modelId="{6B7C5C07-C8D6-453B-A58F-15D3D3427CA0}" type="presParOf" srcId="{9112CDBA-D4E1-4D6F-B490-C684D888DE2F}" destId="{C8491099-ACE5-41EB-8392-3DFE8734B9E4}" srcOrd="0" destOrd="0" presId="urn:microsoft.com/office/officeart/2016/7/layout/LinearBlockProcessNumbered"/>
    <dgm:cxn modelId="{86660289-FD54-4AA7-8F91-EE51E5F80220}" type="presParOf" srcId="{9112CDBA-D4E1-4D6F-B490-C684D888DE2F}" destId="{CDA05BDC-A0D9-40AD-AF78-833948BCC5CD}" srcOrd="1" destOrd="0" presId="urn:microsoft.com/office/officeart/2016/7/layout/LinearBlockProcessNumbered"/>
    <dgm:cxn modelId="{46349DB1-8AD6-40F7-9D20-5610DA53DA43}" type="presParOf" srcId="{9112CDBA-D4E1-4D6F-B490-C684D888DE2F}" destId="{935D0683-653C-4E5F-A039-7C6F2AB44BF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70E29-1641-417D-8E7F-4249B30A7DC4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140A51-98E4-4204-A32C-6686B5CA4B55}">
      <dgm:prSet/>
      <dgm:spPr/>
      <dgm:t>
        <a:bodyPr/>
        <a:lstStyle/>
        <a:p>
          <a:r>
            <a:rPr lang="en-US"/>
            <a:t>Consumers struggle to make informed decisions about the businesses they support</a:t>
          </a:r>
        </a:p>
      </dgm:t>
    </dgm:pt>
    <dgm:pt modelId="{FADD84FB-CD50-48D8-89FC-698C4814C83E}" type="parTrans" cxnId="{03F5B277-6E36-417F-A053-B661A9134758}">
      <dgm:prSet/>
      <dgm:spPr/>
      <dgm:t>
        <a:bodyPr/>
        <a:lstStyle/>
        <a:p>
          <a:endParaRPr lang="en-US"/>
        </a:p>
      </dgm:t>
    </dgm:pt>
    <dgm:pt modelId="{E362079C-8B13-418C-8820-5CEAA5A76F12}" type="sibTrans" cxnId="{03F5B277-6E36-417F-A053-B661A9134758}">
      <dgm:prSet/>
      <dgm:spPr/>
      <dgm:t>
        <a:bodyPr/>
        <a:lstStyle/>
        <a:p>
          <a:endParaRPr lang="en-US"/>
        </a:p>
      </dgm:t>
    </dgm:pt>
    <dgm:pt modelId="{73462109-5E03-45DE-AC56-AC561E33799A}">
      <dgm:prSet/>
      <dgm:spPr/>
      <dgm:t>
        <a:bodyPr/>
        <a:lstStyle/>
        <a:p>
          <a:r>
            <a:rPr lang="en-US"/>
            <a:t>Black Businesses have a hard time reaching a wider customer base and being able to track their performance</a:t>
          </a:r>
        </a:p>
      </dgm:t>
    </dgm:pt>
    <dgm:pt modelId="{B27643D8-FBEA-43FB-8401-F217F8FC4649}" type="parTrans" cxnId="{A274F51E-5D93-4AB7-A3FC-36E177924EF4}">
      <dgm:prSet/>
      <dgm:spPr/>
      <dgm:t>
        <a:bodyPr/>
        <a:lstStyle/>
        <a:p>
          <a:endParaRPr lang="en-US"/>
        </a:p>
      </dgm:t>
    </dgm:pt>
    <dgm:pt modelId="{AD0B7EC9-4499-4452-B236-7BDC9BF09C58}" type="sibTrans" cxnId="{A274F51E-5D93-4AB7-A3FC-36E177924EF4}">
      <dgm:prSet/>
      <dgm:spPr/>
      <dgm:t>
        <a:bodyPr/>
        <a:lstStyle/>
        <a:p>
          <a:endParaRPr lang="en-US"/>
        </a:p>
      </dgm:t>
    </dgm:pt>
    <dgm:pt modelId="{25B12A67-CD47-4C74-BFFE-28C2EB7BCC3F}">
      <dgm:prSet/>
      <dgm:spPr/>
      <dgm:t>
        <a:bodyPr/>
        <a:lstStyle/>
        <a:p>
          <a:r>
            <a:rPr lang="en-US"/>
            <a:t>This is due to:</a:t>
          </a:r>
        </a:p>
      </dgm:t>
    </dgm:pt>
    <dgm:pt modelId="{C22AD292-ECE7-41FD-9E67-788332D4F4BB}" type="parTrans" cxnId="{A5E160AA-B0AB-44D2-AB3B-478DEC755F31}">
      <dgm:prSet/>
      <dgm:spPr/>
      <dgm:t>
        <a:bodyPr/>
        <a:lstStyle/>
        <a:p>
          <a:endParaRPr lang="en-US"/>
        </a:p>
      </dgm:t>
    </dgm:pt>
    <dgm:pt modelId="{614F437E-ECE1-4805-89D7-B94355C3B8F9}" type="sibTrans" cxnId="{A5E160AA-B0AB-44D2-AB3B-478DEC755F31}">
      <dgm:prSet/>
      <dgm:spPr/>
      <dgm:t>
        <a:bodyPr/>
        <a:lstStyle/>
        <a:p>
          <a:endParaRPr lang="en-US"/>
        </a:p>
      </dgm:t>
    </dgm:pt>
    <dgm:pt modelId="{2F1B9E3B-141F-407B-8129-B8895F9FA907}">
      <dgm:prSet/>
      <dgm:spPr/>
      <dgm:t>
        <a:bodyPr/>
        <a:lstStyle/>
        <a:p>
          <a:r>
            <a:rPr lang="en-US" dirty="0"/>
            <a:t>Disorganized information</a:t>
          </a:r>
        </a:p>
      </dgm:t>
    </dgm:pt>
    <dgm:pt modelId="{EDC1E7C2-5440-4D49-8687-7FF4E7EABB64}" type="parTrans" cxnId="{B17665C1-2D72-486D-8B35-227B5A560062}">
      <dgm:prSet/>
      <dgm:spPr/>
      <dgm:t>
        <a:bodyPr/>
        <a:lstStyle/>
        <a:p>
          <a:endParaRPr lang="en-US"/>
        </a:p>
      </dgm:t>
    </dgm:pt>
    <dgm:pt modelId="{6FC614D1-0FCA-4D42-8EDE-EA8F948D6CBB}" type="sibTrans" cxnId="{B17665C1-2D72-486D-8B35-227B5A560062}">
      <dgm:prSet/>
      <dgm:spPr/>
      <dgm:t>
        <a:bodyPr/>
        <a:lstStyle/>
        <a:p>
          <a:endParaRPr lang="en-US"/>
        </a:p>
      </dgm:t>
    </dgm:pt>
    <dgm:pt modelId="{24A1D1AE-03ED-42CD-AD88-DC931A979972}">
      <dgm:prSet/>
      <dgm:spPr/>
      <dgm:t>
        <a:bodyPr/>
        <a:lstStyle/>
        <a:p>
          <a:r>
            <a:rPr lang="en-US"/>
            <a:t>Unverified information</a:t>
          </a:r>
        </a:p>
      </dgm:t>
    </dgm:pt>
    <dgm:pt modelId="{C702D856-416E-455F-B31A-2C0069D4CBC3}" type="parTrans" cxnId="{779E4696-2204-46EB-8508-C80A25C68C33}">
      <dgm:prSet/>
      <dgm:spPr/>
      <dgm:t>
        <a:bodyPr/>
        <a:lstStyle/>
        <a:p>
          <a:endParaRPr lang="en-US"/>
        </a:p>
      </dgm:t>
    </dgm:pt>
    <dgm:pt modelId="{B4C3DDB4-F685-484A-97D2-959C2E3C4331}" type="sibTrans" cxnId="{779E4696-2204-46EB-8508-C80A25C68C33}">
      <dgm:prSet/>
      <dgm:spPr/>
      <dgm:t>
        <a:bodyPr/>
        <a:lstStyle/>
        <a:p>
          <a:endParaRPr lang="en-US"/>
        </a:p>
      </dgm:t>
    </dgm:pt>
    <dgm:pt modelId="{02649FCB-F3B5-4666-B7FB-74EEEE8E8F7E}">
      <dgm:prSet/>
      <dgm:spPr/>
      <dgm:t>
        <a:bodyPr/>
        <a:lstStyle/>
        <a:p>
          <a:r>
            <a:rPr lang="en-US" dirty="0"/>
            <a:t>Scattered information</a:t>
          </a:r>
        </a:p>
      </dgm:t>
    </dgm:pt>
    <dgm:pt modelId="{B171DE8C-C672-486D-B834-4DF494E27FCB}" type="parTrans" cxnId="{42F060B3-8538-427C-B256-48EACD51DFEE}">
      <dgm:prSet/>
      <dgm:spPr/>
      <dgm:t>
        <a:bodyPr/>
        <a:lstStyle/>
        <a:p>
          <a:endParaRPr lang="en-US"/>
        </a:p>
      </dgm:t>
    </dgm:pt>
    <dgm:pt modelId="{A64EDF37-8FA1-416E-823F-01EC4422C6C5}" type="sibTrans" cxnId="{42F060B3-8538-427C-B256-48EACD51DFEE}">
      <dgm:prSet/>
      <dgm:spPr/>
      <dgm:t>
        <a:bodyPr/>
        <a:lstStyle/>
        <a:p>
          <a:endParaRPr lang="en-US"/>
        </a:p>
      </dgm:t>
    </dgm:pt>
    <dgm:pt modelId="{4ACA9FFD-E1C5-4258-A55D-44B2A856EAD1}" type="pres">
      <dgm:prSet presAssocID="{48270E29-1641-417D-8E7F-4249B30A7DC4}" presName="Name0" presStyleCnt="0">
        <dgm:presLayoutVars>
          <dgm:dir/>
          <dgm:animLvl val="lvl"/>
          <dgm:resizeHandles val="exact"/>
        </dgm:presLayoutVars>
      </dgm:prSet>
      <dgm:spPr/>
    </dgm:pt>
    <dgm:pt modelId="{C1ADC393-2691-4C0B-9600-5F3358363430}" type="pres">
      <dgm:prSet presAssocID="{25B12A67-CD47-4C74-BFFE-28C2EB7BCC3F}" presName="boxAndChildren" presStyleCnt="0"/>
      <dgm:spPr/>
    </dgm:pt>
    <dgm:pt modelId="{CE54E2E9-2115-4170-ABE2-7124706D7F90}" type="pres">
      <dgm:prSet presAssocID="{25B12A67-CD47-4C74-BFFE-28C2EB7BCC3F}" presName="parentTextBox" presStyleLbl="node1" presStyleIdx="0" presStyleCnt="3"/>
      <dgm:spPr/>
    </dgm:pt>
    <dgm:pt modelId="{DE6A9975-55EA-4808-A77B-0158FAB7CA07}" type="pres">
      <dgm:prSet presAssocID="{25B12A67-CD47-4C74-BFFE-28C2EB7BCC3F}" presName="entireBox" presStyleLbl="node1" presStyleIdx="0" presStyleCnt="3"/>
      <dgm:spPr/>
    </dgm:pt>
    <dgm:pt modelId="{5428F923-39B9-4670-B21F-CBEA87ED3CE3}" type="pres">
      <dgm:prSet presAssocID="{25B12A67-CD47-4C74-BFFE-28C2EB7BCC3F}" presName="descendantBox" presStyleCnt="0"/>
      <dgm:spPr/>
    </dgm:pt>
    <dgm:pt modelId="{301F976E-CC82-4DE1-8543-40D9FBFFA2A7}" type="pres">
      <dgm:prSet presAssocID="{2F1B9E3B-141F-407B-8129-B8895F9FA907}" presName="childTextBox" presStyleLbl="fgAccFollowNode1" presStyleIdx="0" presStyleCnt="3">
        <dgm:presLayoutVars>
          <dgm:bulletEnabled val="1"/>
        </dgm:presLayoutVars>
      </dgm:prSet>
      <dgm:spPr/>
    </dgm:pt>
    <dgm:pt modelId="{1F5DD9E5-7E4D-459C-919A-9DFAB77139D4}" type="pres">
      <dgm:prSet presAssocID="{24A1D1AE-03ED-42CD-AD88-DC931A979972}" presName="childTextBox" presStyleLbl="fgAccFollowNode1" presStyleIdx="1" presStyleCnt="3">
        <dgm:presLayoutVars>
          <dgm:bulletEnabled val="1"/>
        </dgm:presLayoutVars>
      </dgm:prSet>
      <dgm:spPr/>
    </dgm:pt>
    <dgm:pt modelId="{7488E691-AEBD-4DDA-A684-B4B559F4C478}" type="pres">
      <dgm:prSet presAssocID="{02649FCB-F3B5-4666-B7FB-74EEEE8E8F7E}" presName="childTextBox" presStyleLbl="fgAccFollowNode1" presStyleIdx="2" presStyleCnt="3">
        <dgm:presLayoutVars>
          <dgm:bulletEnabled val="1"/>
        </dgm:presLayoutVars>
      </dgm:prSet>
      <dgm:spPr/>
    </dgm:pt>
    <dgm:pt modelId="{B30E8381-D28C-4AF3-A944-8DB995719B0C}" type="pres">
      <dgm:prSet presAssocID="{AD0B7EC9-4499-4452-B236-7BDC9BF09C58}" presName="sp" presStyleCnt="0"/>
      <dgm:spPr/>
    </dgm:pt>
    <dgm:pt modelId="{3B3E0352-6F21-4FC3-9C11-5F5B3891CF6A}" type="pres">
      <dgm:prSet presAssocID="{73462109-5E03-45DE-AC56-AC561E33799A}" presName="arrowAndChildren" presStyleCnt="0"/>
      <dgm:spPr/>
    </dgm:pt>
    <dgm:pt modelId="{29B18F2B-28C7-41A3-857E-1920BE868DCC}" type="pres">
      <dgm:prSet presAssocID="{73462109-5E03-45DE-AC56-AC561E33799A}" presName="parentTextArrow" presStyleLbl="node1" presStyleIdx="1" presStyleCnt="3"/>
      <dgm:spPr/>
    </dgm:pt>
    <dgm:pt modelId="{B5ECA714-90C5-4138-903E-F56ECC68CF25}" type="pres">
      <dgm:prSet presAssocID="{E362079C-8B13-418C-8820-5CEAA5A76F12}" presName="sp" presStyleCnt="0"/>
      <dgm:spPr/>
    </dgm:pt>
    <dgm:pt modelId="{4A63D147-5D3C-475D-AF1D-CE0D7A4C7B90}" type="pres">
      <dgm:prSet presAssocID="{45140A51-98E4-4204-A32C-6686B5CA4B55}" presName="arrowAndChildren" presStyleCnt="0"/>
      <dgm:spPr/>
    </dgm:pt>
    <dgm:pt modelId="{F0B611B7-DAD5-4A19-9B0C-65E3FC837A63}" type="pres">
      <dgm:prSet presAssocID="{45140A51-98E4-4204-A32C-6686B5CA4B55}" presName="parentTextArrow" presStyleLbl="node1" presStyleIdx="2" presStyleCnt="3"/>
      <dgm:spPr/>
    </dgm:pt>
  </dgm:ptLst>
  <dgm:cxnLst>
    <dgm:cxn modelId="{DC5B9B05-5E59-4152-87CC-23853AEFDE8E}" type="presOf" srcId="{25B12A67-CD47-4C74-BFFE-28C2EB7BCC3F}" destId="{CE54E2E9-2115-4170-ABE2-7124706D7F90}" srcOrd="0" destOrd="0" presId="urn:microsoft.com/office/officeart/2005/8/layout/process4"/>
    <dgm:cxn modelId="{56C4C006-0A94-4A5B-9480-EA4ABB398987}" type="presOf" srcId="{25B12A67-CD47-4C74-BFFE-28C2EB7BCC3F}" destId="{DE6A9975-55EA-4808-A77B-0158FAB7CA07}" srcOrd="1" destOrd="0" presId="urn:microsoft.com/office/officeart/2005/8/layout/process4"/>
    <dgm:cxn modelId="{EE028E12-25E2-424F-B9B2-BF8DD7128FA8}" type="presOf" srcId="{24A1D1AE-03ED-42CD-AD88-DC931A979972}" destId="{1F5DD9E5-7E4D-459C-919A-9DFAB77139D4}" srcOrd="0" destOrd="0" presId="urn:microsoft.com/office/officeart/2005/8/layout/process4"/>
    <dgm:cxn modelId="{A274F51E-5D93-4AB7-A3FC-36E177924EF4}" srcId="{48270E29-1641-417D-8E7F-4249B30A7DC4}" destId="{73462109-5E03-45DE-AC56-AC561E33799A}" srcOrd="1" destOrd="0" parTransId="{B27643D8-FBEA-43FB-8401-F217F8FC4649}" sibTransId="{AD0B7EC9-4499-4452-B236-7BDC9BF09C58}"/>
    <dgm:cxn modelId="{2D1F2F2F-B5F5-4388-93DD-3108AF0CFF78}" type="presOf" srcId="{2F1B9E3B-141F-407B-8129-B8895F9FA907}" destId="{301F976E-CC82-4DE1-8543-40D9FBFFA2A7}" srcOrd="0" destOrd="0" presId="urn:microsoft.com/office/officeart/2005/8/layout/process4"/>
    <dgm:cxn modelId="{FF12483F-529F-416E-90B4-8126C7E0B5BE}" type="presOf" srcId="{73462109-5E03-45DE-AC56-AC561E33799A}" destId="{29B18F2B-28C7-41A3-857E-1920BE868DCC}" srcOrd="0" destOrd="0" presId="urn:microsoft.com/office/officeart/2005/8/layout/process4"/>
    <dgm:cxn modelId="{D93D3C76-2DC5-44A4-BD38-62F7B3696484}" type="presOf" srcId="{48270E29-1641-417D-8E7F-4249B30A7DC4}" destId="{4ACA9FFD-E1C5-4258-A55D-44B2A856EAD1}" srcOrd="0" destOrd="0" presId="urn:microsoft.com/office/officeart/2005/8/layout/process4"/>
    <dgm:cxn modelId="{03F5B277-6E36-417F-A053-B661A9134758}" srcId="{48270E29-1641-417D-8E7F-4249B30A7DC4}" destId="{45140A51-98E4-4204-A32C-6686B5CA4B55}" srcOrd="0" destOrd="0" parTransId="{FADD84FB-CD50-48D8-89FC-698C4814C83E}" sibTransId="{E362079C-8B13-418C-8820-5CEAA5A76F12}"/>
    <dgm:cxn modelId="{779E4696-2204-46EB-8508-C80A25C68C33}" srcId="{25B12A67-CD47-4C74-BFFE-28C2EB7BCC3F}" destId="{24A1D1AE-03ED-42CD-AD88-DC931A979972}" srcOrd="1" destOrd="0" parTransId="{C702D856-416E-455F-B31A-2C0069D4CBC3}" sibTransId="{B4C3DDB4-F685-484A-97D2-959C2E3C4331}"/>
    <dgm:cxn modelId="{A5E160AA-B0AB-44D2-AB3B-478DEC755F31}" srcId="{48270E29-1641-417D-8E7F-4249B30A7DC4}" destId="{25B12A67-CD47-4C74-BFFE-28C2EB7BCC3F}" srcOrd="2" destOrd="0" parTransId="{C22AD292-ECE7-41FD-9E67-788332D4F4BB}" sibTransId="{614F437E-ECE1-4805-89D7-B94355C3B8F9}"/>
    <dgm:cxn modelId="{D82D8BAB-04B5-4A61-A532-50764D785016}" type="presOf" srcId="{45140A51-98E4-4204-A32C-6686B5CA4B55}" destId="{F0B611B7-DAD5-4A19-9B0C-65E3FC837A63}" srcOrd="0" destOrd="0" presId="urn:microsoft.com/office/officeart/2005/8/layout/process4"/>
    <dgm:cxn modelId="{42F060B3-8538-427C-B256-48EACD51DFEE}" srcId="{25B12A67-CD47-4C74-BFFE-28C2EB7BCC3F}" destId="{02649FCB-F3B5-4666-B7FB-74EEEE8E8F7E}" srcOrd="2" destOrd="0" parTransId="{B171DE8C-C672-486D-B834-4DF494E27FCB}" sibTransId="{A64EDF37-8FA1-416E-823F-01EC4422C6C5}"/>
    <dgm:cxn modelId="{B17665C1-2D72-486D-8B35-227B5A560062}" srcId="{25B12A67-CD47-4C74-BFFE-28C2EB7BCC3F}" destId="{2F1B9E3B-141F-407B-8129-B8895F9FA907}" srcOrd="0" destOrd="0" parTransId="{EDC1E7C2-5440-4D49-8687-7FF4E7EABB64}" sibTransId="{6FC614D1-0FCA-4D42-8EDE-EA8F948D6CBB}"/>
    <dgm:cxn modelId="{82048AC4-8742-483A-98BC-C5DEAA57538E}" type="presOf" srcId="{02649FCB-F3B5-4666-B7FB-74EEEE8E8F7E}" destId="{7488E691-AEBD-4DDA-A684-B4B559F4C478}" srcOrd="0" destOrd="0" presId="urn:microsoft.com/office/officeart/2005/8/layout/process4"/>
    <dgm:cxn modelId="{6E9B4129-59C6-4941-8ADA-3F38E2522FA8}" type="presParOf" srcId="{4ACA9FFD-E1C5-4258-A55D-44B2A856EAD1}" destId="{C1ADC393-2691-4C0B-9600-5F3358363430}" srcOrd="0" destOrd="0" presId="urn:microsoft.com/office/officeart/2005/8/layout/process4"/>
    <dgm:cxn modelId="{6DFF4F86-5D8F-407C-B142-6414360CEDB1}" type="presParOf" srcId="{C1ADC393-2691-4C0B-9600-5F3358363430}" destId="{CE54E2E9-2115-4170-ABE2-7124706D7F90}" srcOrd="0" destOrd="0" presId="urn:microsoft.com/office/officeart/2005/8/layout/process4"/>
    <dgm:cxn modelId="{B9A3A35C-44CE-4C9E-AE91-AC337CEE6D57}" type="presParOf" srcId="{C1ADC393-2691-4C0B-9600-5F3358363430}" destId="{DE6A9975-55EA-4808-A77B-0158FAB7CA07}" srcOrd="1" destOrd="0" presId="urn:microsoft.com/office/officeart/2005/8/layout/process4"/>
    <dgm:cxn modelId="{6647DFEC-9D7A-447A-87AD-D2CED04DAA99}" type="presParOf" srcId="{C1ADC393-2691-4C0B-9600-5F3358363430}" destId="{5428F923-39B9-4670-B21F-CBEA87ED3CE3}" srcOrd="2" destOrd="0" presId="urn:microsoft.com/office/officeart/2005/8/layout/process4"/>
    <dgm:cxn modelId="{B1368339-2561-4A5F-8BA3-CCFF06A97F07}" type="presParOf" srcId="{5428F923-39B9-4670-B21F-CBEA87ED3CE3}" destId="{301F976E-CC82-4DE1-8543-40D9FBFFA2A7}" srcOrd="0" destOrd="0" presId="urn:microsoft.com/office/officeart/2005/8/layout/process4"/>
    <dgm:cxn modelId="{F2E4B456-2695-4217-A1E2-2AE79F7FA3D2}" type="presParOf" srcId="{5428F923-39B9-4670-B21F-CBEA87ED3CE3}" destId="{1F5DD9E5-7E4D-459C-919A-9DFAB77139D4}" srcOrd="1" destOrd="0" presId="urn:microsoft.com/office/officeart/2005/8/layout/process4"/>
    <dgm:cxn modelId="{F348D764-8047-46E3-B125-2E2809DFCEA3}" type="presParOf" srcId="{5428F923-39B9-4670-B21F-CBEA87ED3CE3}" destId="{7488E691-AEBD-4DDA-A684-B4B559F4C478}" srcOrd="2" destOrd="0" presId="urn:microsoft.com/office/officeart/2005/8/layout/process4"/>
    <dgm:cxn modelId="{C8C3855C-A0BF-4B61-B5D1-ED0969975E85}" type="presParOf" srcId="{4ACA9FFD-E1C5-4258-A55D-44B2A856EAD1}" destId="{B30E8381-D28C-4AF3-A944-8DB995719B0C}" srcOrd="1" destOrd="0" presId="urn:microsoft.com/office/officeart/2005/8/layout/process4"/>
    <dgm:cxn modelId="{AE7803A7-BD5D-4590-8F3D-7C6B0A9C0071}" type="presParOf" srcId="{4ACA9FFD-E1C5-4258-A55D-44B2A856EAD1}" destId="{3B3E0352-6F21-4FC3-9C11-5F5B3891CF6A}" srcOrd="2" destOrd="0" presId="urn:microsoft.com/office/officeart/2005/8/layout/process4"/>
    <dgm:cxn modelId="{871A9201-7598-4304-B1C9-1F4D3C7117BE}" type="presParOf" srcId="{3B3E0352-6F21-4FC3-9C11-5F5B3891CF6A}" destId="{29B18F2B-28C7-41A3-857E-1920BE868DCC}" srcOrd="0" destOrd="0" presId="urn:microsoft.com/office/officeart/2005/8/layout/process4"/>
    <dgm:cxn modelId="{685A2271-900A-4894-8289-4FC400440377}" type="presParOf" srcId="{4ACA9FFD-E1C5-4258-A55D-44B2A856EAD1}" destId="{B5ECA714-90C5-4138-903E-F56ECC68CF25}" srcOrd="3" destOrd="0" presId="urn:microsoft.com/office/officeart/2005/8/layout/process4"/>
    <dgm:cxn modelId="{88997ED7-EF6D-481B-81CE-2032FE0CA975}" type="presParOf" srcId="{4ACA9FFD-E1C5-4258-A55D-44B2A856EAD1}" destId="{4A63D147-5D3C-475D-AF1D-CE0D7A4C7B90}" srcOrd="4" destOrd="0" presId="urn:microsoft.com/office/officeart/2005/8/layout/process4"/>
    <dgm:cxn modelId="{39FA1E29-510D-4C64-BFD6-F285B48B43AC}" type="presParOf" srcId="{4A63D147-5D3C-475D-AF1D-CE0D7A4C7B90}" destId="{F0B611B7-DAD5-4A19-9B0C-65E3FC837A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0ABAB-A7A6-45B3-A307-DB0FE9F687AC}" type="doc">
      <dgm:prSet loTypeId="urn:microsoft.com/office/officeart/2005/8/layout/chevron1" loCatId="process" qsTypeId="urn:microsoft.com/office/officeart/2005/8/quickstyle/simple5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268D42F-6CBA-4520-AC64-CA7B8FB9F252}">
      <dgm:prSet/>
      <dgm:spPr/>
      <dgm:t>
        <a:bodyPr/>
        <a:lstStyle/>
        <a:p>
          <a:r>
            <a:rPr lang="en-US"/>
            <a:t>Discover</a:t>
          </a:r>
        </a:p>
      </dgm:t>
    </dgm:pt>
    <dgm:pt modelId="{626D266E-D8A1-4B0D-9B14-DA267D6B1046}" type="parTrans" cxnId="{995F4B10-FFA6-497F-8E0E-378A4360DF3B}">
      <dgm:prSet/>
      <dgm:spPr/>
      <dgm:t>
        <a:bodyPr/>
        <a:lstStyle/>
        <a:p>
          <a:endParaRPr lang="en-US"/>
        </a:p>
      </dgm:t>
    </dgm:pt>
    <dgm:pt modelId="{077A0BE0-BE71-4151-A8AE-1F5516C10DD1}" type="sibTrans" cxnId="{995F4B10-FFA6-497F-8E0E-378A4360DF3B}">
      <dgm:prSet/>
      <dgm:spPr/>
      <dgm:t>
        <a:bodyPr/>
        <a:lstStyle/>
        <a:p>
          <a:endParaRPr lang="en-US"/>
        </a:p>
      </dgm:t>
    </dgm:pt>
    <dgm:pt modelId="{E7BCCEEF-DD1E-4C73-A310-4C53C3041EC7}">
      <dgm:prSet/>
      <dgm:spPr/>
      <dgm:t>
        <a:bodyPr/>
        <a:lstStyle/>
        <a:p>
          <a:r>
            <a:rPr lang="en-US" dirty="0"/>
            <a:t>Discover Wakanda: find organizations that are owned/operated by Black people to support their cause</a:t>
          </a:r>
        </a:p>
      </dgm:t>
    </dgm:pt>
    <dgm:pt modelId="{E6BB280F-48B4-4C87-A02A-8F1250D8EE0C}" type="parTrans" cxnId="{B6759BE4-D4E2-4A7C-83FF-E7FA05F6A928}">
      <dgm:prSet/>
      <dgm:spPr/>
      <dgm:t>
        <a:bodyPr/>
        <a:lstStyle/>
        <a:p>
          <a:endParaRPr lang="en-US"/>
        </a:p>
      </dgm:t>
    </dgm:pt>
    <dgm:pt modelId="{7BDA93EC-49F0-425B-BA00-D407B21C4A1F}" type="sibTrans" cxnId="{B6759BE4-D4E2-4A7C-83FF-E7FA05F6A928}">
      <dgm:prSet/>
      <dgm:spPr/>
      <dgm:t>
        <a:bodyPr/>
        <a:lstStyle/>
        <a:p>
          <a:endParaRPr lang="en-US"/>
        </a:p>
      </dgm:t>
    </dgm:pt>
    <dgm:pt modelId="{646814DF-0215-4412-8691-398CEA93847F}">
      <dgm:prSet/>
      <dgm:spPr/>
      <dgm:t>
        <a:bodyPr/>
        <a:lstStyle/>
        <a:p>
          <a:r>
            <a:rPr lang="en-US"/>
            <a:t>Provide</a:t>
          </a:r>
        </a:p>
      </dgm:t>
    </dgm:pt>
    <dgm:pt modelId="{7B084376-B30F-44FC-8E83-DF775E85F1EF}" type="parTrans" cxnId="{2DF82918-CFBB-434D-83E3-A4B59CDC1309}">
      <dgm:prSet/>
      <dgm:spPr/>
      <dgm:t>
        <a:bodyPr/>
        <a:lstStyle/>
        <a:p>
          <a:endParaRPr lang="en-US"/>
        </a:p>
      </dgm:t>
    </dgm:pt>
    <dgm:pt modelId="{DA4B6DFD-3BBA-4BB0-A5C0-99F943268DEB}" type="sibTrans" cxnId="{2DF82918-CFBB-434D-83E3-A4B59CDC1309}">
      <dgm:prSet/>
      <dgm:spPr/>
      <dgm:t>
        <a:bodyPr/>
        <a:lstStyle/>
        <a:p>
          <a:endParaRPr lang="en-US"/>
        </a:p>
      </dgm:t>
    </dgm:pt>
    <dgm:pt modelId="{61EB8820-1B56-4CB6-888A-FF00245A5303}">
      <dgm:prSet/>
      <dgm:spPr/>
      <dgm:t>
        <a:bodyPr/>
        <a:lstStyle/>
        <a:p>
          <a:r>
            <a:rPr lang="en-US"/>
            <a:t>Provide an easy to use platform for consumers to find those amazing Black-owned businesses </a:t>
          </a:r>
        </a:p>
      </dgm:t>
    </dgm:pt>
    <dgm:pt modelId="{D031B8B3-1ED2-4A8A-A3D0-60B41EB2B759}" type="parTrans" cxnId="{A66998E7-D636-414D-8AA5-489C14CDC449}">
      <dgm:prSet/>
      <dgm:spPr/>
      <dgm:t>
        <a:bodyPr/>
        <a:lstStyle/>
        <a:p>
          <a:endParaRPr lang="en-US"/>
        </a:p>
      </dgm:t>
    </dgm:pt>
    <dgm:pt modelId="{864DB26E-6960-4CD2-B666-11614034AA36}" type="sibTrans" cxnId="{A66998E7-D636-414D-8AA5-489C14CDC449}">
      <dgm:prSet/>
      <dgm:spPr/>
      <dgm:t>
        <a:bodyPr/>
        <a:lstStyle/>
        <a:p>
          <a:endParaRPr lang="en-US"/>
        </a:p>
      </dgm:t>
    </dgm:pt>
    <dgm:pt modelId="{EC54AE53-3A32-4A88-BEB4-D2040B32A9D3}">
      <dgm:prSet/>
      <dgm:spPr/>
      <dgm:t>
        <a:bodyPr/>
        <a:lstStyle/>
        <a:p>
          <a:r>
            <a:rPr lang="en-US"/>
            <a:t>Provide</a:t>
          </a:r>
        </a:p>
      </dgm:t>
    </dgm:pt>
    <dgm:pt modelId="{911222E1-CE56-44DC-9FAC-F0C7E3D3A87D}" type="parTrans" cxnId="{0ABF997E-AE1A-484A-92E7-8447A2A1BAB3}">
      <dgm:prSet/>
      <dgm:spPr/>
      <dgm:t>
        <a:bodyPr/>
        <a:lstStyle/>
        <a:p>
          <a:endParaRPr lang="en-US"/>
        </a:p>
      </dgm:t>
    </dgm:pt>
    <dgm:pt modelId="{29137A0F-9C81-4130-906F-6FF3A07EE982}" type="sibTrans" cxnId="{0ABF997E-AE1A-484A-92E7-8447A2A1BAB3}">
      <dgm:prSet/>
      <dgm:spPr/>
      <dgm:t>
        <a:bodyPr/>
        <a:lstStyle/>
        <a:p>
          <a:endParaRPr lang="en-US"/>
        </a:p>
      </dgm:t>
    </dgm:pt>
    <dgm:pt modelId="{EABF20ED-BBCB-478B-B1BD-EB87D2EF8C09}">
      <dgm:prSet/>
      <dgm:spPr/>
      <dgm:t>
        <a:bodyPr/>
        <a:lstStyle/>
        <a:p>
          <a:r>
            <a:rPr lang="en-US"/>
            <a:t>Provide Business owners with a platform to reach new customers &amp; track performance</a:t>
          </a:r>
        </a:p>
      </dgm:t>
    </dgm:pt>
    <dgm:pt modelId="{C222D3DE-6AD5-445F-A495-328C396A9772}" type="parTrans" cxnId="{8C28059C-2C2D-43E3-B791-657E0A85A015}">
      <dgm:prSet/>
      <dgm:spPr/>
      <dgm:t>
        <a:bodyPr/>
        <a:lstStyle/>
        <a:p>
          <a:endParaRPr lang="en-US"/>
        </a:p>
      </dgm:t>
    </dgm:pt>
    <dgm:pt modelId="{453CB795-43C8-4C3B-A6DE-3AD82A04B100}" type="sibTrans" cxnId="{8C28059C-2C2D-43E3-B791-657E0A85A015}">
      <dgm:prSet/>
      <dgm:spPr/>
      <dgm:t>
        <a:bodyPr/>
        <a:lstStyle/>
        <a:p>
          <a:endParaRPr lang="en-US"/>
        </a:p>
      </dgm:t>
    </dgm:pt>
    <dgm:pt modelId="{43A1E111-04B7-4B44-88E9-1E2410820C41}" type="pres">
      <dgm:prSet presAssocID="{6120ABAB-A7A6-45B3-A307-DB0FE9F687AC}" presName="Name0" presStyleCnt="0">
        <dgm:presLayoutVars>
          <dgm:dir/>
          <dgm:animLvl val="lvl"/>
          <dgm:resizeHandles val="exact"/>
        </dgm:presLayoutVars>
      </dgm:prSet>
      <dgm:spPr/>
    </dgm:pt>
    <dgm:pt modelId="{64400765-29D9-49D1-8A46-F1DF8F0BD237}" type="pres">
      <dgm:prSet presAssocID="{C268D42F-6CBA-4520-AC64-CA7B8FB9F252}" presName="composite" presStyleCnt="0"/>
      <dgm:spPr/>
    </dgm:pt>
    <dgm:pt modelId="{B8E7FA9A-09D8-45A3-A59A-4B78EFAD6EE8}" type="pres">
      <dgm:prSet presAssocID="{C268D42F-6CBA-4520-AC64-CA7B8FB9F2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83E5D8-1855-403A-91A5-643C87974F4D}" type="pres">
      <dgm:prSet presAssocID="{C268D42F-6CBA-4520-AC64-CA7B8FB9F252}" presName="desTx" presStyleLbl="revTx" presStyleIdx="0" presStyleCnt="3">
        <dgm:presLayoutVars>
          <dgm:bulletEnabled val="1"/>
        </dgm:presLayoutVars>
      </dgm:prSet>
      <dgm:spPr/>
    </dgm:pt>
    <dgm:pt modelId="{28637CED-5B74-49E4-A712-2E933243B936}" type="pres">
      <dgm:prSet presAssocID="{077A0BE0-BE71-4151-A8AE-1F5516C10DD1}" presName="space" presStyleCnt="0"/>
      <dgm:spPr/>
    </dgm:pt>
    <dgm:pt modelId="{D19AB96A-6DC5-44CF-B522-7B1DD2184D85}" type="pres">
      <dgm:prSet presAssocID="{646814DF-0215-4412-8691-398CEA93847F}" presName="composite" presStyleCnt="0"/>
      <dgm:spPr/>
    </dgm:pt>
    <dgm:pt modelId="{2F2F4556-24FD-4C67-81F8-E48EB6790AFF}" type="pres">
      <dgm:prSet presAssocID="{646814DF-0215-4412-8691-398CEA93847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1E48BF-B7DD-42B6-B970-8E1CD2E83551}" type="pres">
      <dgm:prSet presAssocID="{646814DF-0215-4412-8691-398CEA93847F}" presName="desTx" presStyleLbl="revTx" presStyleIdx="1" presStyleCnt="3">
        <dgm:presLayoutVars>
          <dgm:bulletEnabled val="1"/>
        </dgm:presLayoutVars>
      </dgm:prSet>
      <dgm:spPr/>
    </dgm:pt>
    <dgm:pt modelId="{C147CFC8-8BC8-49FF-9C14-957CDC6A7D90}" type="pres">
      <dgm:prSet presAssocID="{DA4B6DFD-3BBA-4BB0-A5C0-99F943268DEB}" presName="space" presStyleCnt="0"/>
      <dgm:spPr/>
    </dgm:pt>
    <dgm:pt modelId="{3C5D205C-EE04-4944-90FE-881915E1CC17}" type="pres">
      <dgm:prSet presAssocID="{EC54AE53-3A32-4A88-BEB4-D2040B32A9D3}" presName="composite" presStyleCnt="0"/>
      <dgm:spPr/>
    </dgm:pt>
    <dgm:pt modelId="{FD32E5EC-6F04-40BB-933A-01885E261465}" type="pres">
      <dgm:prSet presAssocID="{EC54AE53-3A32-4A88-BEB4-D2040B32A9D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DB5BC04-FBAF-4029-8DA5-3FF16F8B36D4}" type="pres">
      <dgm:prSet presAssocID="{EC54AE53-3A32-4A88-BEB4-D2040B32A9D3}" presName="desTx" presStyleLbl="revTx" presStyleIdx="2" presStyleCnt="3">
        <dgm:presLayoutVars>
          <dgm:bulletEnabled val="1"/>
        </dgm:presLayoutVars>
      </dgm:prSet>
      <dgm:spPr/>
    </dgm:pt>
  </dgm:ptLst>
  <dgm:cxnLst>
    <dgm:cxn modelId="{995F4B10-FFA6-497F-8E0E-378A4360DF3B}" srcId="{6120ABAB-A7A6-45B3-A307-DB0FE9F687AC}" destId="{C268D42F-6CBA-4520-AC64-CA7B8FB9F252}" srcOrd="0" destOrd="0" parTransId="{626D266E-D8A1-4B0D-9B14-DA267D6B1046}" sibTransId="{077A0BE0-BE71-4151-A8AE-1F5516C10DD1}"/>
    <dgm:cxn modelId="{2DF82918-CFBB-434D-83E3-A4B59CDC1309}" srcId="{6120ABAB-A7A6-45B3-A307-DB0FE9F687AC}" destId="{646814DF-0215-4412-8691-398CEA93847F}" srcOrd="1" destOrd="0" parTransId="{7B084376-B30F-44FC-8E83-DF775E85F1EF}" sibTransId="{DA4B6DFD-3BBA-4BB0-A5C0-99F943268DEB}"/>
    <dgm:cxn modelId="{85D3021A-5BD2-4FD1-BECA-0F7CD54F37BB}" type="presOf" srcId="{EABF20ED-BBCB-478B-B1BD-EB87D2EF8C09}" destId="{DDB5BC04-FBAF-4029-8DA5-3FF16F8B36D4}" srcOrd="0" destOrd="0" presId="urn:microsoft.com/office/officeart/2005/8/layout/chevron1"/>
    <dgm:cxn modelId="{ED2E542B-6414-429B-B9FE-AF1A88C6B6BB}" type="presOf" srcId="{E7BCCEEF-DD1E-4C73-A310-4C53C3041EC7}" destId="{4483E5D8-1855-403A-91A5-643C87974F4D}" srcOrd="0" destOrd="0" presId="urn:microsoft.com/office/officeart/2005/8/layout/chevron1"/>
    <dgm:cxn modelId="{0ABF997E-AE1A-484A-92E7-8447A2A1BAB3}" srcId="{6120ABAB-A7A6-45B3-A307-DB0FE9F687AC}" destId="{EC54AE53-3A32-4A88-BEB4-D2040B32A9D3}" srcOrd="2" destOrd="0" parTransId="{911222E1-CE56-44DC-9FAC-F0C7E3D3A87D}" sibTransId="{29137A0F-9C81-4130-906F-6FF3A07EE982}"/>
    <dgm:cxn modelId="{3F827C96-5357-4042-86A5-405EE04C905A}" type="presOf" srcId="{646814DF-0215-4412-8691-398CEA93847F}" destId="{2F2F4556-24FD-4C67-81F8-E48EB6790AFF}" srcOrd="0" destOrd="0" presId="urn:microsoft.com/office/officeart/2005/8/layout/chevron1"/>
    <dgm:cxn modelId="{8C28059C-2C2D-43E3-B791-657E0A85A015}" srcId="{EC54AE53-3A32-4A88-BEB4-D2040B32A9D3}" destId="{EABF20ED-BBCB-478B-B1BD-EB87D2EF8C09}" srcOrd="0" destOrd="0" parTransId="{C222D3DE-6AD5-445F-A495-328C396A9772}" sibTransId="{453CB795-43C8-4C3B-A6DE-3AD82A04B100}"/>
    <dgm:cxn modelId="{0A8BC6A3-ABAA-4C4F-B03F-A6DA79C2AFC2}" type="presOf" srcId="{6120ABAB-A7A6-45B3-A307-DB0FE9F687AC}" destId="{43A1E111-04B7-4B44-88E9-1E2410820C41}" srcOrd="0" destOrd="0" presId="urn:microsoft.com/office/officeart/2005/8/layout/chevron1"/>
    <dgm:cxn modelId="{7499C6AF-0AEB-4850-9D50-D4D8F759AE9F}" type="presOf" srcId="{61EB8820-1B56-4CB6-888A-FF00245A5303}" destId="{001E48BF-B7DD-42B6-B970-8E1CD2E83551}" srcOrd="0" destOrd="0" presId="urn:microsoft.com/office/officeart/2005/8/layout/chevron1"/>
    <dgm:cxn modelId="{B9CDC4C2-B7BD-412D-9217-19B2B61D7221}" type="presOf" srcId="{C268D42F-6CBA-4520-AC64-CA7B8FB9F252}" destId="{B8E7FA9A-09D8-45A3-A59A-4B78EFAD6EE8}" srcOrd="0" destOrd="0" presId="urn:microsoft.com/office/officeart/2005/8/layout/chevron1"/>
    <dgm:cxn modelId="{168ABDD1-9954-4496-9481-139AD6BC121D}" type="presOf" srcId="{EC54AE53-3A32-4A88-BEB4-D2040B32A9D3}" destId="{FD32E5EC-6F04-40BB-933A-01885E261465}" srcOrd="0" destOrd="0" presId="urn:microsoft.com/office/officeart/2005/8/layout/chevron1"/>
    <dgm:cxn modelId="{B6759BE4-D4E2-4A7C-83FF-E7FA05F6A928}" srcId="{C268D42F-6CBA-4520-AC64-CA7B8FB9F252}" destId="{E7BCCEEF-DD1E-4C73-A310-4C53C3041EC7}" srcOrd="0" destOrd="0" parTransId="{E6BB280F-48B4-4C87-A02A-8F1250D8EE0C}" sibTransId="{7BDA93EC-49F0-425B-BA00-D407B21C4A1F}"/>
    <dgm:cxn modelId="{A66998E7-D636-414D-8AA5-489C14CDC449}" srcId="{646814DF-0215-4412-8691-398CEA93847F}" destId="{61EB8820-1B56-4CB6-888A-FF00245A5303}" srcOrd="0" destOrd="0" parTransId="{D031B8B3-1ED2-4A8A-A3D0-60B41EB2B759}" sibTransId="{864DB26E-6960-4CD2-B666-11614034AA36}"/>
    <dgm:cxn modelId="{A3B88985-65A9-4407-A455-43771171689E}" type="presParOf" srcId="{43A1E111-04B7-4B44-88E9-1E2410820C41}" destId="{64400765-29D9-49D1-8A46-F1DF8F0BD237}" srcOrd="0" destOrd="0" presId="urn:microsoft.com/office/officeart/2005/8/layout/chevron1"/>
    <dgm:cxn modelId="{5A354978-E340-492B-AC3F-192717E2739F}" type="presParOf" srcId="{64400765-29D9-49D1-8A46-F1DF8F0BD237}" destId="{B8E7FA9A-09D8-45A3-A59A-4B78EFAD6EE8}" srcOrd="0" destOrd="0" presId="urn:microsoft.com/office/officeart/2005/8/layout/chevron1"/>
    <dgm:cxn modelId="{86DA3C43-FF3C-4363-B9D4-7BE1D45FB09E}" type="presParOf" srcId="{64400765-29D9-49D1-8A46-F1DF8F0BD237}" destId="{4483E5D8-1855-403A-91A5-643C87974F4D}" srcOrd="1" destOrd="0" presId="urn:microsoft.com/office/officeart/2005/8/layout/chevron1"/>
    <dgm:cxn modelId="{81346CA5-6AF1-49F2-B4E5-3984B4B5C9DD}" type="presParOf" srcId="{43A1E111-04B7-4B44-88E9-1E2410820C41}" destId="{28637CED-5B74-49E4-A712-2E933243B936}" srcOrd="1" destOrd="0" presId="urn:microsoft.com/office/officeart/2005/8/layout/chevron1"/>
    <dgm:cxn modelId="{8378B6EB-F869-4D5A-93CA-7B216636D716}" type="presParOf" srcId="{43A1E111-04B7-4B44-88E9-1E2410820C41}" destId="{D19AB96A-6DC5-44CF-B522-7B1DD2184D85}" srcOrd="2" destOrd="0" presId="urn:microsoft.com/office/officeart/2005/8/layout/chevron1"/>
    <dgm:cxn modelId="{7D60454A-913D-4677-B192-6BF1E3867045}" type="presParOf" srcId="{D19AB96A-6DC5-44CF-B522-7B1DD2184D85}" destId="{2F2F4556-24FD-4C67-81F8-E48EB6790AFF}" srcOrd="0" destOrd="0" presId="urn:microsoft.com/office/officeart/2005/8/layout/chevron1"/>
    <dgm:cxn modelId="{BABF748B-91FE-4CED-9D12-94498075A4F6}" type="presParOf" srcId="{D19AB96A-6DC5-44CF-B522-7B1DD2184D85}" destId="{001E48BF-B7DD-42B6-B970-8E1CD2E83551}" srcOrd="1" destOrd="0" presId="urn:microsoft.com/office/officeart/2005/8/layout/chevron1"/>
    <dgm:cxn modelId="{07B6DD21-1C44-49AC-8A2D-D5195CB716EB}" type="presParOf" srcId="{43A1E111-04B7-4B44-88E9-1E2410820C41}" destId="{C147CFC8-8BC8-49FF-9C14-957CDC6A7D90}" srcOrd="3" destOrd="0" presId="urn:microsoft.com/office/officeart/2005/8/layout/chevron1"/>
    <dgm:cxn modelId="{A1E3DD4B-5208-4C0B-9642-8E6E23942E68}" type="presParOf" srcId="{43A1E111-04B7-4B44-88E9-1E2410820C41}" destId="{3C5D205C-EE04-4944-90FE-881915E1CC17}" srcOrd="4" destOrd="0" presId="urn:microsoft.com/office/officeart/2005/8/layout/chevron1"/>
    <dgm:cxn modelId="{FEF74215-072E-498C-9549-417AED6ED6FF}" type="presParOf" srcId="{3C5D205C-EE04-4944-90FE-881915E1CC17}" destId="{FD32E5EC-6F04-40BB-933A-01885E261465}" srcOrd="0" destOrd="0" presId="urn:microsoft.com/office/officeart/2005/8/layout/chevron1"/>
    <dgm:cxn modelId="{28FF20CE-DAD1-43D7-93A4-0AAEFAC0EB89}" type="presParOf" srcId="{3C5D205C-EE04-4944-90FE-881915E1CC17}" destId="{DDB5BC04-FBAF-4029-8DA5-3FF16F8B36D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91FDF-2EF8-448F-993E-0324AE846C4C}" type="doc">
      <dgm:prSet loTypeId="urn:microsoft.com/office/officeart/2005/8/layout/process4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C45CE07-94EE-427C-AEDF-43934349AE4D}">
      <dgm:prSet/>
      <dgm:spPr/>
      <dgm:t>
        <a:bodyPr/>
        <a:lstStyle/>
        <a:p>
          <a:r>
            <a:rPr lang="en-US" dirty="0"/>
            <a:t>Full Rating System</a:t>
          </a:r>
        </a:p>
      </dgm:t>
    </dgm:pt>
    <dgm:pt modelId="{6A048852-8120-41DD-B13E-F475B319C0A2}" type="parTrans" cxnId="{7177F3CF-FA4A-4409-A21E-774820A49C46}">
      <dgm:prSet/>
      <dgm:spPr/>
      <dgm:t>
        <a:bodyPr/>
        <a:lstStyle/>
        <a:p>
          <a:endParaRPr lang="en-US"/>
        </a:p>
      </dgm:t>
    </dgm:pt>
    <dgm:pt modelId="{CE6EF6A0-81C1-42C0-B265-45D440220E64}" type="sibTrans" cxnId="{7177F3CF-FA4A-4409-A21E-774820A49C46}">
      <dgm:prSet/>
      <dgm:spPr/>
      <dgm:t>
        <a:bodyPr/>
        <a:lstStyle/>
        <a:p>
          <a:endParaRPr lang="en-US"/>
        </a:p>
      </dgm:t>
    </dgm:pt>
    <dgm:pt modelId="{2B583821-2DAB-45E1-8CC9-C23927358406}">
      <dgm:prSet/>
      <dgm:spPr/>
      <dgm:t>
        <a:bodyPr/>
        <a:lstStyle/>
        <a:p>
          <a:r>
            <a:rPr lang="en-US" dirty="0"/>
            <a:t>Tracking Business page traffic</a:t>
          </a:r>
        </a:p>
      </dgm:t>
    </dgm:pt>
    <dgm:pt modelId="{5626BD83-B1C4-4686-8D8C-A9D318C33E52}" type="parTrans" cxnId="{B15142B8-91F9-4ECE-9007-0C7F9365D972}">
      <dgm:prSet/>
      <dgm:spPr/>
      <dgm:t>
        <a:bodyPr/>
        <a:lstStyle/>
        <a:p>
          <a:endParaRPr lang="en-US"/>
        </a:p>
      </dgm:t>
    </dgm:pt>
    <dgm:pt modelId="{07B41038-F26F-41FC-AD3E-640A97FF8E85}" type="sibTrans" cxnId="{B15142B8-91F9-4ECE-9007-0C7F9365D972}">
      <dgm:prSet/>
      <dgm:spPr/>
      <dgm:t>
        <a:bodyPr/>
        <a:lstStyle/>
        <a:p>
          <a:endParaRPr lang="en-US"/>
        </a:p>
      </dgm:t>
    </dgm:pt>
    <dgm:pt modelId="{06D4AFDF-E3F2-4EE9-A721-F19EE3C33C65}">
      <dgm:prSet/>
      <dgm:spPr/>
      <dgm:t>
        <a:bodyPr/>
        <a:lstStyle/>
        <a:p>
          <a:r>
            <a:rPr lang="en-US" dirty="0"/>
            <a:t>Paid Ad placements</a:t>
          </a:r>
        </a:p>
      </dgm:t>
    </dgm:pt>
    <dgm:pt modelId="{EA1501EA-8759-4A22-92DE-CF3BE51E7F08}" type="parTrans" cxnId="{BB6519AF-DCBC-4459-AFB1-DB9ED73F176E}">
      <dgm:prSet/>
      <dgm:spPr/>
      <dgm:t>
        <a:bodyPr/>
        <a:lstStyle/>
        <a:p>
          <a:endParaRPr lang="en-US"/>
        </a:p>
      </dgm:t>
    </dgm:pt>
    <dgm:pt modelId="{CCF40F6D-088C-4769-9E29-E873C65CC6AA}" type="sibTrans" cxnId="{BB6519AF-DCBC-4459-AFB1-DB9ED73F176E}">
      <dgm:prSet/>
      <dgm:spPr/>
      <dgm:t>
        <a:bodyPr/>
        <a:lstStyle/>
        <a:p>
          <a:endParaRPr lang="en-US"/>
        </a:p>
      </dgm:t>
    </dgm:pt>
    <dgm:pt modelId="{310C9FD7-AEBF-4C26-87C9-C064723621B0}">
      <dgm:prSet/>
      <dgm:spPr/>
      <dgm:t>
        <a:bodyPr/>
        <a:lstStyle/>
        <a:p>
          <a:r>
            <a:rPr lang="en-US" dirty="0"/>
            <a:t>Create new Business listings on the Platform</a:t>
          </a:r>
        </a:p>
      </dgm:t>
    </dgm:pt>
    <dgm:pt modelId="{516D7C0A-51BC-40EA-BF4E-5D47A3F039F1}" type="parTrans" cxnId="{3A1486DE-DD62-49B4-ADC5-9C85BC889DCF}">
      <dgm:prSet/>
      <dgm:spPr/>
      <dgm:t>
        <a:bodyPr/>
        <a:lstStyle/>
        <a:p>
          <a:endParaRPr lang="en-US"/>
        </a:p>
      </dgm:t>
    </dgm:pt>
    <dgm:pt modelId="{4472DEDE-FFE7-4070-B3EC-615E27748015}" type="sibTrans" cxnId="{3A1486DE-DD62-49B4-ADC5-9C85BC889DCF}">
      <dgm:prSet/>
      <dgm:spPr/>
      <dgm:t>
        <a:bodyPr/>
        <a:lstStyle/>
        <a:p>
          <a:endParaRPr lang="en-US"/>
        </a:p>
      </dgm:t>
    </dgm:pt>
    <dgm:pt modelId="{48382C32-CDCB-4037-8C0E-4369EDFB170F}">
      <dgm:prSet/>
      <dgm:spPr/>
      <dgm:t>
        <a:bodyPr/>
        <a:lstStyle/>
        <a:p>
          <a:r>
            <a:rPr lang="en-US" dirty="0"/>
            <a:t>Info section about business owner and business history</a:t>
          </a:r>
        </a:p>
      </dgm:t>
    </dgm:pt>
    <dgm:pt modelId="{5DE933C9-9FC7-4845-9AEB-B7AF956859E6}" type="parTrans" cxnId="{B04F00FE-C51D-4BB6-B997-A1A36245357C}">
      <dgm:prSet/>
      <dgm:spPr/>
      <dgm:t>
        <a:bodyPr/>
        <a:lstStyle/>
        <a:p>
          <a:endParaRPr lang="en-US"/>
        </a:p>
      </dgm:t>
    </dgm:pt>
    <dgm:pt modelId="{B3BE652F-0718-439A-9FCC-9A5F265E2ADC}" type="sibTrans" cxnId="{B04F00FE-C51D-4BB6-B997-A1A36245357C}">
      <dgm:prSet/>
      <dgm:spPr/>
      <dgm:t>
        <a:bodyPr/>
        <a:lstStyle/>
        <a:p>
          <a:endParaRPr lang="en-US"/>
        </a:p>
      </dgm:t>
    </dgm:pt>
    <dgm:pt modelId="{4E0E9A3A-20D7-4684-B140-95AD8A2631EE}">
      <dgm:prSet/>
      <dgm:spPr/>
      <dgm:t>
        <a:bodyPr/>
        <a:lstStyle/>
        <a:p>
          <a:r>
            <a:rPr lang="en-US" dirty="0"/>
            <a:t>Tracking User Data (Favorite Activities &amp; Businesses)</a:t>
          </a:r>
        </a:p>
      </dgm:t>
    </dgm:pt>
    <dgm:pt modelId="{586D0214-DF49-4377-A16B-7B310C1D50C5}" type="parTrans" cxnId="{85DB15BA-DE7D-4B0D-BA08-91571F43A73B}">
      <dgm:prSet/>
      <dgm:spPr/>
      <dgm:t>
        <a:bodyPr/>
        <a:lstStyle/>
        <a:p>
          <a:endParaRPr lang="en-US"/>
        </a:p>
      </dgm:t>
    </dgm:pt>
    <dgm:pt modelId="{5D5395C4-A07C-4CA4-B959-620D9587D18F}" type="sibTrans" cxnId="{85DB15BA-DE7D-4B0D-BA08-91571F43A73B}">
      <dgm:prSet/>
      <dgm:spPr/>
      <dgm:t>
        <a:bodyPr/>
        <a:lstStyle/>
        <a:p>
          <a:endParaRPr lang="en-US"/>
        </a:p>
      </dgm:t>
    </dgm:pt>
    <dgm:pt modelId="{A9FD18F4-B15D-462A-8B1C-56D60AFB20C5}" type="pres">
      <dgm:prSet presAssocID="{75B91FDF-2EF8-448F-993E-0324AE846C4C}" presName="Name0" presStyleCnt="0">
        <dgm:presLayoutVars>
          <dgm:dir/>
          <dgm:animLvl val="lvl"/>
          <dgm:resizeHandles val="exact"/>
        </dgm:presLayoutVars>
      </dgm:prSet>
      <dgm:spPr/>
    </dgm:pt>
    <dgm:pt modelId="{FDFD95FA-15B8-4D33-8479-0872DC0A4178}" type="pres">
      <dgm:prSet presAssocID="{4E0E9A3A-20D7-4684-B140-95AD8A2631EE}" presName="boxAndChildren" presStyleCnt="0"/>
      <dgm:spPr/>
    </dgm:pt>
    <dgm:pt modelId="{EA9F5DC6-01F1-42B4-A5A0-284058E7AA1C}" type="pres">
      <dgm:prSet presAssocID="{4E0E9A3A-20D7-4684-B140-95AD8A2631EE}" presName="parentTextBox" presStyleLbl="node1" presStyleIdx="0" presStyleCnt="6"/>
      <dgm:spPr/>
    </dgm:pt>
    <dgm:pt modelId="{A1E86BE6-E64B-49A4-A7A2-85836265BDF0}" type="pres">
      <dgm:prSet presAssocID="{B3BE652F-0718-439A-9FCC-9A5F265E2ADC}" presName="sp" presStyleCnt="0"/>
      <dgm:spPr/>
    </dgm:pt>
    <dgm:pt modelId="{8277AB0D-346C-45FA-8E81-FF5048E702CC}" type="pres">
      <dgm:prSet presAssocID="{48382C32-CDCB-4037-8C0E-4369EDFB170F}" presName="arrowAndChildren" presStyleCnt="0"/>
      <dgm:spPr/>
    </dgm:pt>
    <dgm:pt modelId="{34AD3F79-365D-4852-A67F-67B76E61899F}" type="pres">
      <dgm:prSet presAssocID="{48382C32-CDCB-4037-8C0E-4369EDFB170F}" presName="parentTextArrow" presStyleLbl="node1" presStyleIdx="1" presStyleCnt="6"/>
      <dgm:spPr/>
    </dgm:pt>
    <dgm:pt modelId="{49F21591-E11D-4D2A-B9CB-73F70F0B4EC2}" type="pres">
      <dgm:prSet presAssocID="{4472DEDE-FFE7-4070-B3EC-615E27748015}" presName="sp" presStyleCnt="0"/>
      <dgm:spPr/>
    </dgm:pt>
    <dgm:pt modelId="{ECF74BD6-FD13-460D-AF90-79B9F59A4486}" type="pres">
      <dgm:prSet presAssocID="{310C9FD7-AEBF-4C26-87C9-C064723621B0}" presName="arrowAndChildren" presStyleCnt="0"/>
      <dgm:spPr/>
    </dgm:pt>
    <dgm:pt modelId="{6D16D2F6-12B8-4C15-A147-798F73273CC1}" type="pres">
      <dgm:prSet presAssocID="{310C9FD7-AEBF-4C26-87C9-C064723621B0}" presName="parentTextArrow" presStyleLbl="node1" presStyleIdx="2" presStyleCnt="6"/>
      <dgm:spPr/>
    </dgm:pt>
    <dgm:pt modelId="{B48B23FA-9D00-4565-AA36-8B033551C849}" type="pres">
      <dgm:prSet presAssocID="{CCF40F6D-088C-4769-9E29-E873C65CC6AA}" presName="sp" presStyleCnt="0"/>
      <dgm:spPr/>
    </dgm:pt>
    <dgm:pt modelId="{9F42E072-71CA-4B20-98D1-6174E816FED1}" type="pres">
      <dgm:prSet presAssocID="{06D4AFDF-E3F2-4EE9-A721-F19EE3C33C65}" presName="arrowAndChildren" presStyleCnt="0"/>
      <dgm:spPr/>
    </dgm:pt>
    <dgm:pt modelId="{63838447-2CD6-46BB-B81F-F445CDC36DC2}" type="pres">
      <dgm:prSet presAssocID="{06D4AFDF-E3F2-4EE9-A721-F19EE3C33C65}" presName="parentTextArrow" presStyleLbl="node1" presStyleIdx="3" presStyleCnt="6"/>
      <dgm:spPr/>
    </dgm:pt>
    <dgm:pt modelId="{7C7740A3-1FDA-4BEE-B22D-1356F645BB7E}" type="pres">
      <dgm:prSet presAssocID="{07B41038-F26F-41FC-AD3E-640A97FF8E85}" presName="sp" presStyleCnt="0"/>
      <dgm:spPr/>
    </dgm:pt>
    <dgm:pt modelId="{D3407B79-46F4-40F8-90F3-87F3E8368697}" type="pres">
      <dgm:prSet presAssocID="{2B583821-2DAB-45E1-8CC9-C23927358406}" presName="arrowAndChildren" presStyleCnt="0"/>
      <dgm:spPr/>
    </dgm:pt>
    <dgm:pt modelId="{BFEC6255-2F1C-45DE-9986-73BCD974598D}" type="pres">
      <dgm:prSet presAssocID="{2B583821-2DAB-45E1-8CC9-C23927358406}" presName="parentTextArrow" presStyleLbl="node1" presStyleIdx="4" presStyleCnt="6"/>
      <dgm:spPr/>
    </dgm:pt>
    <dgm:pt modelId="{2CE240E6-04D0-4723-A86A-3F93A6F95DF9}" type="pres">
      <dgm:prSet presAssocID="{CE6EF6A0-81C1-42C0-B265-45D440220E64}" presName="sp" presStyleCnt="0"/>
      <dgm:spPr/>
    </dgm:pt>
    <dgm:pt modelId="{A2AD058E-7612-40F4-90D7-E2E5327A30EB}" type="pres">
      <dgm:prSet presAssocID="{EC45CE07-94EE-427C-AEDF-43934349AE4D}" presName="arrowAndChildren" presStyleCnt="0"/>
      <dgm:spPr/>
    </dgm:pt>
    <dgm:pt modelId="{A040333B-0ED8-47A8-8E62-359DB5A0C7DF}" type="pres">
      <dgm:prSet presAssocID="{EC45CE07-94EE-427C-AEDF-43934349AE4D}" presName="parentTextArrow" presStyleLbl="node1" presStyleIdx="5" presStyleCnt="6"/>
      <dgm:spPr/>
    </dgm:pt>
  </dgm:ptLst>
  <dgm:cxnLst>
    <dgm:cxn modelId="{E1A2413B-63C4-4C32-B5F9-0554CC0507B2}" type="presOf" srcId="{06D4AFDF-E3F2-4EE9-A721-F19EE3C33C65}" destId="{63838447-2CD6-46BB-B81F-F445CDC36DC2}" srcOrd="0" destOrd="0" presId="urn:microsoft.com/office/officeart/2005/8/layout/process4"/>
    <dgm:cxn modelId="{F359C955-F44E-459E-A538-56C5ECE0E366}" type="presOf" srcId="{EC45CE07-94EE-427C-AEDF-43934349AE4D}" destId="{A040333B-0ED8-47A8-8E62-359DB5A0C7DF}" srcOrd="0" destOrd="0" presId="urn:microsoft.com/office/officeart/2005/8/layout/process4"/>
    <dgm:cxn modelId="{BB6519AF-DCBC-4459-AFB1-DB9ED73F176E}" srcId="{75B91FDF-2EF8-448F-993E-0324AE846C4C}" destId="{06D4AFDF-E3F2-4EE9-A721-F19EE3C33C65}" srcOrd="2" destOrd="0" parTransId="{EA1501EA-8759-4A22-92DE-CF3BE51E7F08}" sibTransId="{CCF40F6D-088C-4769-9E29-E873C65CC6AA}"/>
    <dgm:cxn modelId="{B15142B8-91F9-4ECE-9007-0C7F9365D972}" srcId="{75B91FDF-2EF8-448F-993E-0324AE846C4C}" destId="{2B583821-2DAB-45E1-8CC9-C23927358406}" srcOrd="1" destOrd="0" parTransId="{5626BD83-B1C4-4686-8D8C-A9D318C33E52}" sibTransId="{07B41038-F26F-41FC-AD3E-640A97FF8E85}"/>
    <dgm:cxn modelId="{85DB15BA-DE7D-4B0D-BA08-91571F43A73B}" srcId="{75B91FDF-2EF8-448F-993E-0324AE846C4C}" destId="{4E0E9A3A-20D7-4684-B140-95AD8A2631EE}" srcOrd="5" destOrd="0" parTransId="{586D0214-DF49-4377-A16B-7B310C1D50C5}" sibTransId="{5D5395C4-A07C-4CA4-B959-620D9587D18F}"/>
    <dgm:cxn modelId="{EE08FEC7-1A31-4473-9406-EB2CA48380A7}" type="presOf" srcId="{2B583821-2DAB-45E1-8CC9-C23927358406}" destId="{BFEC6255-2F1C-45DE-9986-73BCD974598D}" srcOrd="0" destOrd="0" presId="urn:microsoft.com/office/officeart/2005/8/layout/process4"/>
    <dgm:cxn modelId="{7177F3CF-FA4A-4409-A21E-774820A49C46}" srcId="{75B91FDF-2EF8-448F-993E-0324AE846C4C}" destId="{EC45CE07-94EE-427C-AEDF-43934349AE4D}" srcOrd="0" destOrd="0" parTransId="{6A048852-8120-41DD-B13E-F475B319C0A2}" sibTransId="{CE6EF6A0-81C1-42C0-B265-45D440220E64}"/>
    <dgm:cxn modelId="{3A1486DE-DD62-49B4-ADC5-9C85BC889DCF}" srcId="{75B91FDF-2EF8-448F-993E-0324AE846C4C}" destId="{310C9FD7-AEBF-4C26-87C9-C064723621B0}" srcOrd="3" destOrd="0" parTransId="{516D7C0A-51BC-40EA-BF4E-5D47A3F039F1}" sibTransId="{4472DEDE-FFE7-4070-B3EC-615E27748015}"/>
    <dgm:cxn modelId="{2E5B03EA-7154-47EC-8EC8-B5341297A8A1}" type="presOf" srcId="{48382C32-CDCB-4037-8C0E-4369EDFB170F}" destId="{34AD3F79-365D-4852-A67F-67B76E61899F}" srcOrd="0" destOrd="0" presId="urn:microsoft.com/office/officeart/2005/8/layout/process4"/>
    <dgm:cxn modelId="{2BAD73F9-55C2-47FE-AEAD-333E89D43EAF}" type="presOf" srcId="{310C9FD7-AEBF-4C26-87C9-C064723621B0}" destId="{6D16D2F6-12B8-4C15-A147-798F73273CC1}" srcOrd="0" destOrd="0" presId="urn:microsoft.com/office/officeart/2005/8/layout/process4"/>
    <dgm:cxn modelId="{4EED1AFC-67E5-4B91-9843-BD29F3CC2099}" type="presOf" srcId="{75B91FDF-2EF8-448F-993E-0324AE846C4C}" destId="{A9FD18F4-B15D-462A-8B1C-56D60AFB20C5}" srcOrd="0" destOrd="0" presId="urn:microsoft.com/office/officeart/2005/8/layout/process4"/>
    <dgm:cxn modelId="{49980DFD-766B-4A59-86A3-A96A1ADECB94}" type="presOf" srcId="{4E0E9A3A-20D7-4684-B140-95AD8A2631EE}" destId="{EA9F5DC6-01F1-42B4-A5A0-284058E7AA1C}" srcOrd="0" destOrd="0" presId="urn:microsoft.com/office/officeart/2005/8/layout/process4"/>
    <dgm:cxn modelId="{B04F00FE-C51D-4BB6-B997-A1A36245357C}" srcId="{75B91FDF-2EF8-448F-993E-0324AE846C4C}" destId="{48382C32-CDCB-4037-8C0E-4369EDFB170F}" srcOrd="4" destOrd="0" parTransId="{5DE933C9-9FC7-4845-9AEB-B7AF956859E6}" sibTransId="{B3BE652F-0718-439A-9FCC-9A5F265E2ADC}"/>
    <dgm:cxn modelId="{B805BB61-927A-4403-806F-666226EB23BF}" type="presParOf" srcId="{A9FD18F4-B15D-462A-8B1C-56D60AFB20C5}" destId="{FDFD95FA-15B8-4D33-8479-0872DC0A4178}" srcOrd="0" destOrd="0" presId="urn:microsoft.com/office/officeart/2005/8/layout/process4"/>
    <dgm:cxn modelId="{0B7DD276-0C14-47CC-9BA0-1129A4A15617}" type="presParOf" srcId="{FDFD95FA-15B8-4D33-8479-0872DC0A4178}" destId="{EA9F5DC6-01F1-42B4-A5A0-284058E7AA1C}" srcOrd="0" destOrd="0" presId="urn:microsoft.com/office/officeart/2005/8/layout/process4"/>
    <dgm:cxn modelId="{C78C3DD1-7C0C-4CAB-B087-20062A84ECEA}" type="presParOf" srcId="{A9FD18F4-B15D-462A-8B1C-56D60AFB20C5}" destId="{A1E86BE6-E64B-49A4-A7A2-85836265BDF0}" srcOrd="1" destOrd="0" presId="urn:microsoft.com/office/officeart/2005/8/layout/process4"/>
    <dgm:cxn modelId="{32A3315E-16A1-4476-98FF-CBD82BC36782}" type="presParOf" srcId="{A9FD18F4-B15D-462A-8B1C-56D60AFB20C5}" destId="{8277AB0D-346C-45FA-8E81-FF5048E702CC}" srcOrd="2" destOrd="0" presId="urn:microsoft.com/office/officeart/2005/8/layout/process4"/>
    <dgm:cxn modelId="{0A6D2665-0719-4131-A81D-FA337E285950}" type="presParOf" srcId="{8277AB0D-346C-45FA-8E81-FF5048E702CC}" destId="{34AD3F79-365D-4852-A67F-67B76E61899F}" srcOrd="0" destOrd="0" presId="urn:microsoft.com/office/officeart/2005/8/layout/process4"/>
    <dgm:cxn modelId="{A24E1D2F-78F3-498C-A1D4-9C44C66D8B06}" type="presParOf" srcId="{A9FD18F4-B15D-462A-8B1C-56D60AFB20C5}" destId="{49F21591-E11D-4D2A-B9CB-73F70F0B4EC2}" srcOrd="3" destOrd="0" presId="urn:microsoft.com/office/officeart/2005/8/layout/process4"/>
    <dgm:cxn modelId="{1580E798-AC74-4CBC-8BC2-65F6E5C573DE}" type="presParOf" srcId="{A9FD18F4-B15D-462A-8B1C-56D60AFB20C5}" destId="{ECF74BD6-FD13-460D-AF90-79B9F59A4486}" srcOrd="4" destOrd="0" presId="urn:microsoft.com/office/officeart/2005/8/layout/process4"/>
    <dgm:cxn modelId="{8CFD1D09-3193-478A-8E93-54F341B5971B}" type="presParOf" srcId="{ECF74BD6-FD13-460D-AF90-79B9F59A4486}" destId="{6D16D2F6-12B8-4C15-A147-798F73273CC1}" srcOrd="0" destOrd="0" presId="urn:microsoft.com/office/officeart/2005/8/layout/process4"/>
    <dgm:cxn modelId="{8691A020-B562-4031-A39B-18235258787C}" type="presParOf" srcId="{A9FD18F4-B15D-462A-8B1C-56D60AFB20C5}" destId="{B48B23FA-9D00-4565-AA36-8B033551C849}" srcOrd="5" destOrd="0" presId="urn:microsoft.com/office/officeart/2005/8/layout/process4"/>
    <dgm:cxn modelId="{C48DD8B8-3CF1-421D-9175-21D7F31D9132}" type="presParOf" srcId="{A9FD18F4-B15D-462A-8B1C-56D60AFB20C5}" destId="{9F42E072-71CA-4B20-98D1-6174E816FED1}" srcOrd="6" destOrd="0" presId="urn:microsoft.com/office/officeart/2005/8/layout/process4"/>
    <dgm:cxn modelId="{B5A0C3DC-19B8-4C5F-A9B4-94CDAD4F7E1C}" type="presParOf" srcId="{9F42E072-71CA-4B20-98D1-6174E816FED1}" destId="{63838447-2CD6-46BB-B81F-F445CDC36DC2}" srcOrd="0" destOrd="0" presId="urn:microsoft.com/office/officeart/2005/8/layout/process4"/>
    <dgm:cxn modelId="{CDFF48AF-7C61-41B9-AC15-F70B15D36016}" type="presParOf" srcId="{A9FD18F4-B15D-462A-8B1C-56D60AFB20C5}" destId="{7C7740A3-1FDA-4BEE-B22D-1356F645BB7E}" srcOrd="7" destOrd="0" presId="urn:microsoft.com/office/officeart/2005/8/layout/process4"/>
    <dgm:cxn modelId="{487DE1FA-E3C9-46B7-80E3-773B81A7A60F}" type="presParOf" srcId="{A9FD18F4-B15D-462A-8B1C-56D60AFB20C5}" destId="{D3407B79-46F4-40F8-90F3-87F3E8368697}" srcOrd="8" destOrd="0" presId="urn:microsoft.com/office/officeart/2005/8/layout/process4"/>
    <dgm:cxn modelId="{EC40D254-38B6-46C8-8700-DD3CB664AD47}" type="presParOf" srcId="{D3407B79-46F4-40F8-90F3-87F3E8368697}" destId="{BFEC6255-2F1C-45DE-9986-73BCD974598D}" srcOrd="0" destOrd="0" presId="urn:microsoft.com/office/officeart/2005/8/layout/process4"/>
    <dgm:cxn modelId="{28BD9311-E4C6-4E47-AECA-85BEC051F806}" type="presParOf" srcId="{A9FD18F4-B15D-462A-8B1C-56D60AFB20C5}" destId="{2CE240E6-04D0-4723-A86A-3F93A6F95DF9}" srcOrd="9" destOrd="0" presId="urn:microsoft.com/office/officeart/2005/8/layout/process4"/>
    <dgm:cxn modelId="{B248D449-F475-4F26-8040-AB4789F6B885}" type="presParOf" srcId="{A9FD18F4-B15D-462A-8B1C-56D60AFB20C5}" destId="{A2AD058E-7612-40F4-90D7-E2E5327A30EB}" srcOrd="10" destOrd="0" presId="urn:microsoft.com/office/officeart/2005/8/layout/process4"/>
    <dgm:cxn modelId="{5B8A338A-A4A3-4C8C-9FF2-8184EE3FBD67}" type="presParOf" srcId="{A2AD058E-7612-40F4-90D7-E2E5327A30EB}" destId="{A040333B-0ED8-47A8-8E62-359DB5A0C7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3564D-7F43-471E-972D-8F80E63CC640}">
      <dsp:nvSpPr>
        <dsp:cNvPr id="0" name=""/>
        <dsp:cNvSpPr/>
      </dsp:nvSpPr>
      <dsp:spPr>
        <a:xfrm>
          <a:off x="213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96.1 percent of the households in the top one percent by income were white.</a:t>
          </a:r>
        </a:p>
      </dsp:txBody>
      <dsp:txXfrm>
        <a:off x="213" y="1296924"/>
        <a:ext cx="2573596" cy="1852989"/>
      </dsp:txXfrm>
    </dsp:sp>
    <dsp:sp modelId="{5DF83649-73D0-493B-9338-40995A3ED81E}">
      <dsp:nvSpPr>
        <dsp:cNvPr id="0" name=""/>
        <dsp:cNvSpPr/>
      </dsp:nvSpPr>
      <dsp:spPr>
        <a:xfrm>
          <a:off x="213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3" y="61598"/>
        <a:ext cx="2573596" cy="1235326"/>
      </dsp:txXfrm>
    </dsp:sp>
    <dsp:sp modelId="{786649F2-BC6E-44CB-AC92-B408683E5B96}">
      <dsp:nvSpPr>
        <dsp:cNvPr id="0" name=""/>
        <dsp:cNvSpPr/>
      </dsp:nvSpPr>
      <dsp:spPr>
        <a:xfrm>
          <a:off x="2779697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America’s 100 richest people control more wealth than the entire Black population.</a:t>
          </a:r>
        </a:p>
      </dsp:txBody>
      <dsp:txXfrm>
        <a:off x="2779697" y="1296924"/>
        <a:ext cx="2573596" cy="1852989"/>
      </dsp:txXfrm>
    </dsp:sp>
    <dsp:sp modelId="{F6228A4E-4378-41F8-86E3-CF8D42762470}">
      <dsp:nvSpPr>
        <dsp:cNvPr id="0" name=""/>
        <dsp:cNvSpPr/>
      </dsp:nvSpPr>
      <dsp:spPr>
        <a:xfrm>
          <a:off x="2779697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79697" y="61598"/>
        <a:ext cx="2573596" cy="1235326"/>
      </dsp:txXfrm>
    </dsp:sp>
    <dsp:sp modelId="{744DEFAF-DABB-4205-AE39-5E8EEE2A53E1}">
      <dsp:nvSpPr>
        <dsp:cNvPr id="0" name=""/>
        <dsp:cNvSpPr/>
      </dsp:nvSpPr>
      <dsp:spPr>
        <a:xfrm>
          <a:off x="5559181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5 largest white landowners own more land than all Black people combined.</a:t>
          </a:r>
        </a:p>
      </dsp:txBody>
      <dsp:txXfrm>
        <a:off x="5559181" y="1296924"/>
        <a:ext cx="2573596" cy="1852989"/>
      </dsp:txXfrm>
    </dsp:sp>
    <dsp:sp modelId="{EDB3C727-1E18-4837-BC71-1888040739AB}">
      <dsp:nvSpPr>
        <dsp:cNvPr id="0" name=""/>
        <dsp:cNvSpPr/>
      </dsp:nvSpPr>
      <dsp:spPr>
        <a:xfrm>
          <a:off x="5559181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559181" y="61598"/>
        <a:ext cx="2573596" cy="1235326"/>
      </dsp:txXfrm>
    </dsp:sp>
    <dsp:sp modelId="{C8491099-ACE5-41EB-8392-3DFE8734B9E4}">
      <dsp:nvSpPr>
        <dsp:cNvPr id="0" name=""/>
        <dsp:cNvSpPr/>
      </dsp:nvSpPr>
      <dsp:spPr>
        <a:xfrm>
          <a:off x="8338665" y="61598"/>
          <a:ext cx="2573596" cy="30883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0" rIns="2542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average Black family would need 228 years to build the wealth of a white family today.</a:t>
          </a:r>
        </a:p>
      </dsp:txBody>
      <dsp:txXfrm>
        <a:off x="8338665" y="1296924"/>
        <a:ext cx="2573596" cy="1852989"/>
      </dsp:txXfrm>
    </dsp:sp>
    <dsp:sp modelId="{CDA05BDC-A0D9-40AD-AF78-833948BCC5CD}">
      <dsp:nvSpPr>
        <dsp:cNvPr id="0" name=""/>
        <dsp:cNvSpPr/>
      </dsp:nvSpPr>
      <dsp:spPr>
        <a:xfrm>
          <a:off x="8338665" y="61598"/>
          <a:ext cx="2573596" cy="1235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214" tIns="165100" rIns="2542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338665" y="61598"/>
        <a:ext cx="2573596" cy="1235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A9975-55EA-4808-A77B-0158FAB7CA07}">
      <dsp:nvSpPr>
        <dsp:cNvPr id="0" name=""/>
        <dsp:cNvSpPr/>
      </dsp:nvSpPr>
      <dsp:spPr>
        <a:xfrm>
          <a:off x="0" y="4199213"/>
          <a:ext cx="6261100" cy="137827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due to:</a:t>
          </a:r>
        </a:p>
      </dsp:txBody>
      <dsp:txXfrm>
        <a:off x="0" y="4199213"/>
        <a:ext cx="6261100" cy="744268"/>
      </dsp:txXfrm>
    </dsp:sp>
    <dsp:sp modelId="{301F976E-CC82-4DE1-8543-40D9FBFFA2A7}">
      <dsp:nvSpPr>
        <dsp:cNvPr id="0" name=""/>
        <dsp:cNvSpPr/>
      </dsp:nvSpPr>
      <dsp:spPr>
        <a:xfrm>
          <a:off x="3057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Disorganized information</a:t>
          </a:r>
        </a:p>
      </dsp:txBody>
      <dsp:txXfrm>
        <a:off x="3057" y="4915916"/>
        <a:ext cx="2084995" cy="634006"/>
      </dsp:txXfrm>
    </dsp:sp>
    <dsp:sp modelId="{1F5DD9E5-7E4D-459C-919A-9DFAB77139D4}">
      <dsp:nvSpPr>
        <dsp:cNvPr id="0" name=""/>
        <dsp:cNvSpPr/>
      </dsp:nvSpPr>
      <dsp:spPr>
        <a:xfrm>
          <a:off x="2088052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Unverified information</a:t>
          </a:r>
        </a:p>
      </dsp:txBody>
      <dsp:txXfrm>
        <a:off x="2088052" y="4915916"/>
        <a:ext cx="2084995" cy="634006"/>
      </dsp:txXfrm>
    </dsp:sp>
    <dsp:sp modelId="{7488E691-AEBD-4DDA-A684-B4B559F4C478}">
      <dsp:nvSpPr>
        <dsp:cNvPr id="0" name=""/>
        <dsp:cNvSpPr/>
      </dsp:nvSpPr>
      <dsp:spPr>
        <a:xfrm>
          <a:off x="4173047" y="4915916"/>
          <a:ext cx="2084995" cy="6340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Scattered information</a:t>
          </a:r>
        </a:p>
      </dsp:txBody>
      <dsp:txXfrm>
        <a:off x="4173047" y="4915916"/>
        <a:ext cx="2084995" cy="634006"/>
      </dsp:txXfrm>
    </dsp:sp>
    <dsp:sp modelId="{29B18F2B-28C7-41A3-857E-1920BE868DCC}">
      <dsp:nvSpPr>
        <dsp:cNvPr id="0" name=""/>
        <dsp:cNvSpPr/>
      </dsp:nvSpPr>
      <dsp:spPr>
        <a:xfrm rot="10800000">
          <a:off x="0" y="2100099"/>
          <a:ext cx="6261100" cy="211978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Black Businesses have a hard time reaching a wider customer base and being able to track their performance</a:t>
          </a:r>
        </a:p>
      </dsp:txBody>
      <dsp:txXfrm rot="10800000">
        <a:off x="0" y="2100099"/>
        <a:ext cx="6261100" cy="1377374"/>
      </dsp:txXfrm>
    </dsp:sp>
    <dsp:sp modelId="{F0B611B7-DAD5-4A19-9B0C-65E3FC837A63}">
      <dsp:nvSpPr>
        <dsp:cNvPr id="0" name=""/>
        <dsp:cNvSpPr/>
      </dsp:nvSpPr>
      <dsp:spPr>
        <a:xfrm rot="10800000">
          <a:off x="0" y="986"/>
          <a:ext cx="6261100" cy="211978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Consumers struggle to make informed decisions about the businesses they support</a:t>
          </a:r>
        </a:p>
      </dsp:txBody>
      <dsp:txXfrm rot="10800000">
        <a:off x="0" y="986"/>
        <a:ext cx="6261100" cy="137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7FA9A-09D8-45A3-A59A-4B78EFAD6EE8}">
      <dsp:nvSpPr>
        <dsp:cNvPr id="0" name=""/>
        <dsp:cNvSpPr/>
      </dsp:nvSpPr>
      <dsp:spPr>
        <a:xfrm>
          <a:off x="5162" y="30731"/>
          <a:ext cx="3784400" cy="1350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Discover</a:t>
          </a:r>
        </a:p>
      </dsp:txBody>
      <dsp:txXfrm>
        <a:off x="680162" y="30731"/>
        <a:ext cx="2434400" cy="1350000"/>
      </dsp:txXfrm>
    </dsp:sp>
    <dsp:sp modelId="{4483E5D8-1855-403A-91A5-643C87974F4D}">
      <dsp:nvSpPr>
        <dsp:cNvPr id="0" name=""/>
        <dsp:cNvSpPr/>
      </dsp:nvSpPr>
      <dsp:spPr>
        <a:xfrm>
          <a:off x="5162" y="1549481"/>
          <a:ext cx="3027520" cy="20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Discover Wakanda: find organizations that are owned/operated by Black people to support their cause</a:t>
          </a:r>
        </a:p>
      </dsp:txBody>
      <dsp:txXfrm>
        <a:off x="5162" y="1549481"/>
        <a:ext cx="3027520" cy="2025000"/>
      </dsp:txXfrm>
    </dsp:sp>
    <dsp:sp modelId="{2F2F4556-24FD-4C67-81F8-E48EB6790AFF}">
      <dsp:nvSpPr>
        <dsp:cNvPr id="0" name=""/>
        <dsp:cNvSpPr/>
      </dsp:nvSpPr>
      <dsp:spPr>
        <a:xfrm>
          <a:off x="3573562" y="30731"/>
          <a:ext cx="3784400" cy="1350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4248562" y="30731"/>
        <a:ext cx="2434400" cy="1350000"/>
      </dsp:txXfrm>
    </dsp:sp>
    <dsp:sp modelId="{001E48BF-B7DD-42B6-B970-8E1CD2E83551}">
      <dsp:nvSpPr>
        <dsp:cNvPr id="0" name=""/>
        <dsp:cNvSpPr/>
      </dsp:nvSpPr>
      <dsp:spPr>
        <a:xfrm>
          <a:off x="3573562" y="1549481"/>
          <a:ext cx="3027520" cy="20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 an easy to use platform for consumers to find those amazing Black-owned businesses </a:t>
          </a:r>
        </a:p>
      </dsp:txBody>
      <dsp:txXfrm>
        <a:off x="3573562" y="1549481"/>
        <a:ext cx="3027520" cy="2025000"/>
      </dsp:txXfrm>
    </dsp:sp>
    <dsp:sp modelId="{FD32E5EC-6F04-40BB-933A-01885E261465}">
      <dsp:nvSpPr>
        <dsp:cNvPr id="0" name=""/>
        <dsp:cNvSpPr/>
      </dsp:nvSpPr>
      <dsp:spPr>
        <a:xfrm>
          <a:off x="7141962" y="30731"/>
          <a:ext cx="3784400" cy="1350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7816962" y="30731"/>
        <a:ext cx="2434400" cy="1350000"/>
      </dsp:txXfrm>
    </dsp:sp>
    <dsp:sp modelId="{DDB5BC04-FBAF-4029-8DA5-3FF16F8B36D4}">
      <dsp:nvSpPr>
        <dsp:cNvPr id="0" name=""/>
        <dsp:cNvSpPr/>
      </dsp:nvSpPr>
      <dsp:spPr>
        <a:xfrm>
          <a:off x="7141962" y="1549481"/>
          <a:ext cx="3027520" cy="20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 Business owners with a platform to reach new customers &amp; track performance</a:t>
          </a:r>
        </a:p>
      </dsp:txBody>
      <dsp:txXfrm>
        <a:off x="7141962" y="1549481"/>
        <a:ext cx="3027520" cy="202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F5DC6-01F1-42B4-A5A0-284058E7AA1C}">
      <dsp:nvSpPr>
        <dsp:cNvPr id="0" name=""/>
        <dsp:cNvSpPr/>
      </dsp:nvSpPr>
      <dsp:spPr>
        <a:xfrm>
          <a:off x="0" y="3179812"/>
          <a:ext cx="10830641" cy="41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Tracking User Data (Favorite Activities &amp; Businesses)</a:t>
          </a:r>
        </a:p>
      </dsp:txBody>
      <dsp:txXfrm>
        <a:off x="0" y="3179812"/>
        <a:ext cx="10830641" cy="417348"/>
      </dsp:txXfrm>
    </dsp:sp>
    <dsp:sp modelId="{34AD3F79-365D-4852-A67F-67B76E61899F}">
      <dsp:nvSpPr>
        <dsp:cNvPr id="0" name=""/>
        <dsp:cNvSpPr/>
      </dsp:nvSpPr>
      <dsp:spPr>
        <a:xfrm rot="10800000">
          <a:off x="0" y="2544190"/>
          <a:ext cx="10830641" cy="641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 section about business owner and business history</a:t>
          </a:r>
        </a:p>
      </dsp:txBody>
      <dsp:txXfrm rot="10800000">
        <a:off x="0" y="2544190"/>
        <a:ext cx="10830641" cy="417076"/>
      </dsp:txXfrm>
    </dsp:sp>
    <dsp:sp modelId="{6D16D2F6-12B8-4C15-A147-798F73273CC1}">
      <dsp:nvSpPr>
        <dsp:cNvPr id="0" name=""/>
        <dsp:cNvSpPr/>
      </dsp:nvSpPr>
      <dsp:spPr>
        <a:xfrm rot="10800000">
          <a:off x="0" y="1908568"/>
          <a:ext cx="10830641" cy="641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new Business listings on the Platform</a:t>
          </a:r>
        </a:p>
      </dsp:txBody>
      <dsp:txXfrm rot="10800000">
        <a:off x="0" y="1908568"/>
        <a:ext cx="10830641" cy="417076"/>
      </dsp:txXfrm>
    </dsp:sp>
    <dsp:sp modelId="{63838447-2CD6-46BB-B81F-F445CDC36DC2}">
      <dsp:nvSpPr>
        <dsp:cNvPr id="0" name=""/>
        <dsp:cNvSpPr/>
      </dsp:nvSpPr>
      <dsp:spPr>
        <a:xfrm rot="10800000">
          <a:off x="0" y="1272946"/>
          <a:ext cx="10830641" cy="641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Paid Ad placements</a:t>
          </a:r>
        </a:p>
      </dsp:txBody>
      <dsp:txXfrm rot="10800000">
        <a:off x="0" y="1272946"/>
        <a:ext cx="10830641" cy="417076"/>
      </dsp:txXfrm>
    </dsp:sp>
    <dsp:sp modelId="{BFEC6255-2F1C-45DE-9986-73BCD974598D}">
      <dsp:nvSpPr>
        <dsp:cNvPr id="0" name=""/>
        <dsp:cNvSpPr/>
      </dsp:nvSpPr>
      <dsp:spPr>
        <a:xfrm rot="10800000">
          <a:off x="0" y="637324"/>
          <a:ext cx="10830641" cy="641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Tracking Business page traffic</a:t>
          </a:r>
        </a:p>
      </dsp:txBody>
      <dsp:txXfrm rot="10800000">
        <a:off x="0" y="637324"/>
        <a:ext cx="10830641" cy="417076"/>
      </dsp:txXfrm>
    </dsp:sp>
    <dsp:sp modelId="{A040333B-0ED8-47A8-8E62-359DB5A0C7DF}">
      <dsp:nvSpPr>
        <dsp:cNvPr id="0" name=""/>
        <dsp:cNvSpPr/>
      </dsp:nvSpPr>
      <dsp:spPr>
        <a:xfrm rot="10800000">
          <a:off x="0" y="1702"/>
          <a:ext cx="10830641" cy="641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Full Rating System</a:t>
          </a:r>
        </a:p>
      </dsp:txBody>
      <dsp:txXfrm rot="10800000">
        <a:off x="0" y="1702"/>
        <a:ext cx="10830641" cy="41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56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3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5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BC04-7D23-354B-B2D0-7B24733B6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Finding </a:t>
            </a:r>
            <a:r>
              <a:rPr lang="en-US" sz="6000" dirty="0" err="1"/>
              <a:t>Wakanda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DBD5-D711-BA44-8CAB-4DFC1B02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8" y="4385732"/>
            <a:ext cx="8404568" cy="1405467"/>
          </a:xfrm>
        </p:spPr>
        <p:txBody>
          <a:bodyPr>
            <a:normAutofit/>
          </a:bodyPr>
          <a:lstStyle/>
          <a:p>
            <a:r>
              <a:rPr lang="en-US" sz="2400" dirty="0"/>
              <a:t>Howard University </a:t>
            </a:r>
            <a:r>
              <a:rPr lang="en-US" sz="2400" dirty="0" err="1"/>
              <a:t>AfroHacks</a:t>
            </a:r>
            <a:endParaRPr lang="en-US" sz="2400" dirty="0"/>
          </a:p>
          <a:p>
            <a:r>
              <a:rPr lang="en-US" sz="2400" dirty="0"/>
              <a:t>The Brogrammers</a:t>
            </a:r>
          </a:p>
          <a:p>
            <a:r>
              <a:rPr lang="en-US" sz="2400" dirty="0"/>
              <a:t>Derek Borges, Evan Rupert, Joshua Land, Jeff Beauplan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7C96A-0632-40A2-BD8F-53BCB077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982" y="2632987"/>
            <a:ext cx="1434696" cy="1592026"/>
          </a:xfrm>
          <a:prstGeom prst="rect">
            <a:avLst/>
          </a:prstGeom>
        </p:spPr>
      </p:pic>
      <p:pic>
        <p:nvPicPr>
          <p:cNvPr id="7" name="Picture 6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1197D1BF-BD91-455A-A4FD-8369C17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89" y="178281"/>
            <a:ext cx="1809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/>
              <a:t>COST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Hosting Services</a:t>
            </a:r>
          </a:p>
          <a:p>
            <a:r>
              <a:rPr lang="en-US" sz="3200" dirty="0"/>
              <a:t>Labor Cost of Development</a:t>
            </a:r>
          </a:p>
          <a:p>
            <a:r>
              <a:rPr lang="en-US" sz="3200" dirty="0"/>
              <a:t>Lawyers for Patenting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REVENUE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Paid Advertisements</a:t>
            </a:r>
          </a:p>
          <a:p>
            <a:r>
              <a:rPr lang="en-US" sz="3200" dirty="0"/>
              <a:t>Premium Business Accounts</a:t>
            </a:r>
          </a:p>
          <a:p>
            <a:r>
              <a:rPr lang="en-US" sz="3200" dirty="0"/>
              <a:t>Premium User Accounts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01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8520D-0043-B64D-AC7F-21F717594BB2}"/>
              </a:ext>
            </a:extLst>
          </p:cNvPr>
          <p:cNvSpPr/>
          <p:nvPr/>
        </p:nvSpPr>
        <p:spPr>
          <a:xfrm>
            <a:off x="3188042" y="2574436"/>
            <a:ext cx="6400800" cy="40946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/>
          </a:p>
          <a:p>
            <a:pPr algn="ctr"/>
            <a:r>
              <a:rPr lang="en-US" sz="3200"/>
              <a:t>Azure Cloud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DE82A-85B0-5D4F-B966-F60B32A572DC}"/>
              </a:ext>
            </a:extLst>
          </p:cNvPr>
          <p:cNvSpPr/>
          <p:nvPr/>
        </p:nvSpPr>
        <p:spPr>
          <a:xfrm>
            <a:off x="3645242" y="3359950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Exilir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14757-BD8D-2746-91EB-A850D7F409F7}"/>
              </a:ext>
            </a:extLst>
          </p:cNvPr>
          <p:cNvSpPr/>
          <p:nvPr/>
        </p:nvSpPr>
        <p:spPr>
          <a:xfrm>
            <a:off x="3188042" y="1493963"/>
            <a:ext cx="64008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ReactJS</a:t>
            </a:r>
            <a:r>
              <a:rPr lang="en-US" sz="3200" dirty="0"/>
              <a:t> + </a:t>
            </a:r>
            <a:r>
              <a:rPr lang="en-US" sz="3200" dirty="0" err="1"/>
              <a:t>MaterialUI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C3DFE-97FC-8D4B-B6A4-F9FC98758B67}"/>
              </a:ext>
            </a:extLst>
          </p:cNvPr>
          <p:cNvSpPr/>
          <p:nvPr/>
        </p:nvSpPr>
        <p:spPr>
          <a:xfrm>
            <a:off x="3645242" y="4469636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PostGreSQL</a:t>
            </a:r>
            <a:r>
              <a:rPr lang="en-US" sz="3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AD87C-540F-4138-AD02-F27651C4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73" y="621325"/>
            <a:ext cx="1198418" cy="13298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C19A45-0EE4-446D-8D1B-6F7DACE65B73}"/>
              </a:ext>
            </a:extLst>
          </p:cNvPr>
          <p:cNvSpPr/>
          <p:nvPr/>
        </p:nvSpPr>
        <p:spPr>
          <a:xfrm>
            <a:off x="3606913" y="5569366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Linux Server </a:t>
            </a:r>
          </a:p>
        </p:txBody>
      </p:sp>
    </p:spTree>
    <p:extLst>
      <p:ext uri="{BB962C8B-B14F-4D97-AF65-F5344CB8AC3E}">
        <p14:creationId xmlns:p14="http://schemas.microsoft.com/office/powerpoint/2010/main" val="102769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Live Demo!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E963B-832A-4F32-94BF-9B4F0CF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2" y="1987772"/>
            <a:ext cx="4312476" cy="47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Future Implementations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4A0052B-C5ED-4E96-AFFF-CDFFE172F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14132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0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5FB5AC-39B2-4094-B486-0FCD501D50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50CFE4-97B0-48C6-ACD6-9399CBA119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C6F7F0-46EA-4F8E-A112-1B517C2B5A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A3CC-CDA1-4C3B-9150-FCFB5373D8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6BF67768-3B97-42ED-A715-8083F0ABA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1" r="7253" b="2"/>
          <a:stretch/>
        </p:blipFill>
        <p:spPr>
          <a:xfrm>
            <a:off x="8548494" y="122960"/>
            <a:ext cx="4086130" cy="60421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4EE71C-DC3A-487A-8C8C-AF7DF167DB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F98E5E-94E4-48A3-8B63-E827609391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5A6B-5B95-E441-8724-93D4A92B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130" y="524813"/>
            <a:ext cx="4595375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298E3A-4D4C-42AA-940F-D2D9E71E190D}"/>
              </a:ext>
            </a:extLst>
          </p:cNvPr>
          <p:cNvSpPr txBox="1">
            <a:spLocks/>
          </p:cNvSpPr>
          <p:nvPr/>
        </p:nvSpPr>
        <p:spPr>
          <a:xfrm>
            <a:off x="953418" y="2601398"/>
            <a:ext cx="6752110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/>
              <a:t>Wakanda Forever</a:t>
            </a:r>
          </a:p>
        </p:txBody>
      </p:sp>
      <p:pic>
        <p:nvPicPr>
          <p:cNvPr id="6" name="Picture 5" descr="A person wearing a wet suit standing on a beach&#10;&#10;Description generated with very high confidence">
            <a:extLst>
              <a:ext uri="{FF2B5EF4-FFF2-40B4-BE49-F238E27FC236}">
                <a16:creationId xmlns:a16="http://schemas.microsoft.com/office/drawing/2014/main" id="{AC365C00-7837-40FF-9604-49D5BAFEF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672" y="4380822"/>
            <a:ext cx="5143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FD5B-FC65-47D9-B15E-56F1D1CB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FDFE-539A-4CFC-A5A9-0561815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Black Dollar?</a:t>
            </a:r>
          </a:p>
          <a:p>
            <a:r>
              <a:rPr lang="en-US" dirty="0"/>
              <a:t>Currently, a dollar circulates in Asian communities for a month, in Jewish communities approximately 20 days and white communities 17 days. How long does a dollar circulate in the black community?</a:t>
            </a:r>
          </a:p>
          <a:p>
            <a:r>
              <a:rPr lang="en-US" dirty="0">
                <a:effectLst/>
              </a:rPr>
              <a:t>African American buying power is at 1.3 Trillion; and yet only 2 cents of every dollar an African American spends in this country goes to black owned businesses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urtle&#10;&#10;Description generated with high confidence">
            <a:extLst>
              <a:ext uri="{FF2B5EF4-FFF2-40B4-BE49-F238E27FC236}">
                <a16:creationId xmlns:a16="http://schemas.microsoft.com/office/drawing/2014/main" id="{8673F69B-8FE2-42D7-AC44-118544BA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9" y="641354"/>
            <a:ext cx="1037198" cy="1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02EF-8BA8-4CD5-9A9A-1E4EF084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04" y="4483145"/>
            <a:ext cx="5085224" cy="1633340"/>
          </a:xfrm>
        </p:spPr>
        <p:txBody>
          <a:bodyPr>
            <a:normAutofit/>
          </a:bodyPr>
          <a:lstStyle/>
          <a:p>
            <a:r>
              <a:rPr lang="en-US" sz="4800" dirty="0"/>
              <a:t>True or False?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The Problem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580B1A6-1DF8-49F0-9F8C-28AA7D341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2656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974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CD6EC5AD-977D-4411-AC6F-5677D6D5CD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83DC4F7D-6CBC-4B88-80C9-3E5BBFA8D7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Rectangle 33">
            <a:extLst>
              <a:ext uri="{FF2B5EF4-FFF2-40B4-BE49-F238E27FC236}">
                <a16:creationId xmlns:a16="http://schemas.microsoft.com/office/drawing/2014/main" id="{1F5CD2AA-865E-46EF-BE02-B7F59735C5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96CBA651-59F0-4056-852B-7BA312B84B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9836E79C-DAF3-497B-8829-B578C6330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18056C-6EA6-4474-B02E-6C914AE04D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549CAF-504A-44ED-AD20-0880DCFE74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800"/>
              <a:t>Idea &amp; Value Proposition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B8A336A-77D7-4389-A33C-106382A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22736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5911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D38C3-3150-4EE7-B062-C300367A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42" y="1848533"/>
            <a:ext cx="4489443" cy="4981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574DA-A637-4AFD-BCB4-08B814BD9E8D}"/>
              </a:ext>
            </a:extLst>
          </p:cNvPr>
          <p:cNvSpPr txBox="1"/>
          <p:nvPr/>
        </p:nvSpPr>
        <p:spPr>
          <a:xfrm>
            <a:off x="3539837" y="734291"/>
            <a:ext cx="527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oudy Old Style" panose="02020502050305020303" pitchFamily="18" charset="0"/>
              </a:rPr>
              <a:t>The Black Yelp</a:t>
            </a:r>
          </a:p>
        </p:txBody>
      </p:sp>
    </p:spTree>
    <p:extLst>
      <p:ext uri="{BB962C8B-B14F-4D97-AF65-F5344CB8AC3E}">
        <p14:creationId xmlns:p14="http://schemas.microsoft.com/office/powerpoint/2010/main" val="10992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8" y="2171314"/>
            <a:ext cx="5029200" cy="3649133"/>
          </a:xfrm>
        </p:spPr>
        <p:txBody>
          <a:bodyPr anchor="t">
            <a:normAutofit fontScale="92500"/>
          </a:bodyPr>
          <a:lstStyle/>
          <a:p>
            <a:r>
              <a:rPr lang="en-US" sz="3200" dirty="0"/>
              <a:t>People who want to find and support quality black businesses</a:t>
            </a:r>
          </a:p>
          <a:p>
            <a:r>
              <a:rPr lang="en-US" sz="3200" dirty="0"/>
              <a:t>Business owners who want new ways of gaining new customers and tracking performance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Apple App Store</a:t>
            </a:r>
          </a:p>
          <a:p>
            <a:r>
              <a:rPr lang="en-US" sz="3200" dirty="0"/>
              <a:t>Google Play Store</a:t>
            </a:r>
          </a:p>
          <a:p>
            <a:r>
              <a:rPr lang="en-US" sz="3200" dirty="0"/>
              <a:t>Website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41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Create and manage Business Directory</a:t>
            </a:r>
          </a:p>
          <a:p>
            <a:r>
              <a:rPr lang="en-US" sz="3200" dirty="0"/>
              <a:t>Platform </a:t>
            </a:r>
            <a:r>
              <a:rPr lang="en-US" sz="3200" dirty="0" err="1"/>
              <a:t>Developemt</a:t>
            </a:r>
            <a:endParaRPr lang="en-US" sz="3200" dirty="0"/>
          </a:p>
          <a:p>
            <a:r>
              <a:rPr lang="en-US" sz="3200" dirty="0"/>
              <a:t>User &amp; Customer Feedback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Key 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Active Users</a:t>
            </a:r>
          </a:p>
          <a:p>
            <a:r>
              <a:rPr lang="en-US" sz="3200" dirty="0"/>
              <a:t>Big Dataset</a:t>
            </a:r>
          </a:p>
          <a:p>
            <a:r>
              <a:rPr lang="en-US" sz="3200" dirty="0"/>
              <a:t>Business Relations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21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1F9-516F-9C44-90FE-F2D58BF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029200" cy="1456267"/>
          </a:xfrm>
        </p:spPr>
        <p:txBody>
          <a:bodyPr>
            <a:normAutofit/>
          </a:bodyPr>
          <a:lstStyle/>
          <a:p>
            <a:r>
              <a:rPr lang="en-US" sz="4800" dirty="0"/>
              <a:t>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2C8D-6423-5042-9F0D-9F86BE2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3" y="2142067"/>
            <a:ext cx="5029200" cy="3649133"/>
          </a:xfrm>
        </p:spPr>
        <p:txBody>
          <a:bodyPr anchor="t">
            <a:normAutofit/>
          </a:bodyPr>
          <a:lstStyle/>
          <a:p>
            <a:r>
              <a:rPr lang="en-US" sz="3200" dirty="0"/>
              <a:t>Google Maps API</a:t>
            </a:r>
          </a:p>
          <a:p>
            <a:r>
              <a:rPr lang="en-US" sz="3200" dirty="0"/>
              <a:t>State Business Directories</a:t>
            </a:r>
          </a:p>
          <a:p>
            <a:r>
              <a:rPr lang="en-US" sz="3200" dirty="0"/>
              <a:t>Microsoft Azure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99518-0423-A142-BF48-11E70F470583}"/>
              </a:ext>
            </a:extLst>
          </p:cNvPr>
          <p:cNvSpPr txBox="1">
            <a:spLocks/>
          </p:cNvSpPr>
          <p:nvPr/>
        </p:nvSpPr>
        <p:spPr>
          <a:xfrm>
            <a:off x="5715001" y="609599"/>
            <a:ext cx="50292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relationship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E5545-836D-5E4F-9A1B-9FA12BF6D8B6}"/>
              </a:ext>
            </a:extLst>
          </p:cNvPr>
          <p:cNvSpPr txBox="1">
            <a:spLocks/>
          </p:cNvSpPr>
          <p:nvPr/>
        </p:nvSpPr>
        <p:spPr>
          <a:xfrm>
            <a:off x="5715001" y="2142066"/>
            <a:ext cx="502920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Multi-sided</a:t>
            </a:r>
          </a:p>
          <a:p>
            <a:r>
              <a:rPr lang="en-US" sz="3200" dirty="0"/>
              <a:t>Engagement through premium accounts</a:t>
            </a:r>
          </a:p>
        </p:txBody>
      </p:sp>
    </p:spTree>
    <p:extLst>
      <p:ext uri="{BB962C8B-B14F-4D97-AF65-F5344CB8AC3E}">
        <p14:creationId xmlns:p14="http://schemas.microsoft.com/office/powerpoint/2010/main" val="315651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4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401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Goudy Old Style</vt:lpstr>
      <vt:lpstr>Trebuchet MS</vt:lpstr>
      <vt:lpstr>Berlin</vt:lpstr>
      <vt:lpstr>Finding Wakanda</vt:lpstr>
      <vt:lpstr>The Black Dollar</vt:lpstr>
      <vt:lpstr>True or False?</vt:lpstr>
      <vt:lpstr>The Problem</vt:lpstr>
      <vt:lpstr>Idea &amp; Value Proposition</vt:lpstr>
      <vt:lpstr>PowerPoint Presentation</vt:lpstr>
      <vt:lpstr>AUDIENCE</vt:lpstr>
      <vt:lpstr>ACTIVITIES</vt:lpstr>
      <vt:lpstr>PARTNERS</vt:lpstr>
      <vt:lpstr>COST</vt:lpstr>
      <vt:lpstr>Tech</vt:lpstr>
      <vt:lpstr>Live Demo!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Wakanda</dc:title>
  <dc:creator>Microsoft Office User</dc:creator>
  <cp:lastModifiedBy>Beauplan, Jeff</cp:lastModifiedBy>
  <cp:revision>18</cp:revision>
  <dcterms:created xsi:type="dcterms:W3CDTF">2018-03-03T10:14:14Z</dcterms:created>
  <dcterms:modified xsi:type="dcterms:W3CDTF">2018-03-06T01:48:24Z</dcterms:modified>
</cp:coreProperties>
</file>