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3" r:id="rId5"/>
    <p:sldId id="265" r:id="rId6"/>
    <p:sldId id="267" r:id="rId7"/>
    <p:sldId id="264" r:id="rId8"/>
    <p:sldId id="268" r:id="rId9"/>
    <p:sldId id="259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0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4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5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5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4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BC04-7D23-354B-B2D0-7B24733B6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Finding </a:t>
            </a:r>
            <a:r>
              <a:rPr lang="en-US" sz="6000" dirty="0" err="1"/>
              <a:t>Wakanda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5DBD5-D711-BA44-8CAB-4DFC1B02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8" y="4385732"/>
            <a:ext cx="8404568" cy="1405467"/>
          </a:xfrm>
        </p:spPr>
        <p:txBody>
          <a:bodyPr>
            <a:normAutofit/>
          </a:bodyPr>
          <a:lstStyle/>
          <a:p>
            <a:r>
              <a:rPr lang="en-US" sz="2400" dirty="0"/>
              <a:t>Howard University </a:t>
            </a:r>
            <a:r>
              <a:rPr lang="en-US" sz="2400" dirty="0" err="1"/>
              <a:t>afroHacks</a:t>
            </a:r>
            <a:endParaRPr lang="en-US" sz="2400" dirty="0"/>
          </a:p>
          <a:p>
            <a:r>
              <a:rPr lang="en-US" sz="2400" dirty="0"/>
              <a:t>Derek </a:t>
            </a:r>
            <a:r>
              <a:rPr lang="en-US" sz="2400" dirty="0" err="1"/>
              <a:t>borges</a:t>
            </a:r>
            <a:r>
              <a:rPr lang="en-US" sz="2400" dirty="0"/>
              <a:t>, Joshua land, Jeff </a:t>
            </a:r>
            <a:r>
              <a:rPr lang="en-US" sz="2400" dirty="0" err="1"/>
              <a:t>beauplan</a:t>
            </a:r>
            <a:r>
              <a:rPr lang="en-US" sz="2400" dirty="0"/>
              <a:t>, </a:t>
            </a:r>
            <a:r>
              <a:rPr lang="en-US" sz="2400" dirty="0" err="1"/>
              <a:t>evan</a:t>
            </a:r>
            <a:r>
              <a:rPr lang="en-US" sz="2400" dirty="0"/>
              <a:t> </a:t>
            </a:r>
            <a:r>
              <a:rPr lang="en-US" sz="2400" dirty="0" err="1"/>
              <a:t>rupert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928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tbd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Future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tbd</a:t>
            </a:r>
          </a:p>
          <a:p>
            <a:pPr marL="0" indent="0">
              <a:buFont typeface="Arial"/>
              <a:buNone/>
            </a:pP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160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28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5A6B-5B95-E441-8724-93D4A92B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E4B22-329F-534B-9728-FD3070E0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206586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Consumers struggle to make informed decisions about the businesses they support</a:t>
            </a:r>
          </a:p>
          <a:p>
            <a:r>
              <a:rPr lang="en-US" sz="3200" dirty="0"/>
              <a:t>Disorganized information</a:t>
            </a:r>
          </a:p>
          <a:p>
            <a:r>
              <a:rPr lang="en-US" sz="3200" dirty="0"/>
              <a:t>Unverified information</a:t>
            </a:r>
          </a:p>
          <a:p>
            <a:r>
              <a:rPr lang="en-US" sz="3200" dirty="0"/>
              <a:t>Scattered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4797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Discover </a:t>
            </a:r>
            <a:r>
              <a:rPr lang="en-US" sz="3200" dirty="0" err="1"/>
              <a:t>Wakanda</a:t>
            </a:r>
            <a:r>
              <a:rPr lang="en-US" sz="3200" dirty="0"/>
              <a:t> -&gt; find organizations that are owned/operated by Black people to support their cause</a:t>
            </a:r>
          </a:p>
          <a:p>
            <a:r>
              <a:rPr lang="en-US" sz="3200" dirty="0"/>
              <a:t>Provide an easy to use platform for consumers to find those few Black-owned businesses 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6B0C-7CED-2348-A0DC-F31713E4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19" y="4503416"/>
            <a:ext cx="4956188" cy="20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 err="1"/>
              <a:t>tbd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61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tbd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tbd</a:t>
            </a:r>
          </a:p>
          <a:p>
            <a:pPr marL="0" indent="0">
              <a:buFont typeface="Arial"/>
              <a:buNone/>
            </a:pP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14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tbd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relationships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tbd</a:t>
            </a:r>
          </a:p>
          <a:p>
            <a:pPr marL="0" indent="0">
              <a:buFont typeface="Arial"/>
              <a:buNone/>
            </a:pP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5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tbd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tbd</a:t>
            </a:r>
          </a:p>
          <a:p>
            <a:pPr marL="0" indent="0">
              <a:buFont typeface="Arial"/>
              <a:buNone/>
            </a:pP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2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/>
              <a:t>COST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tbd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REVENUE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tbd</a:t>
            </a:r>
          </a:p>
          <a:p>
            <a:pPr marL="0" indent="0">
              <a:buFont typeface="Arial"/>
              <a:buNone/>
            </a:pP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201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8520D-0043-B64D-AC7F-21F717594BB2}"/>
              </a:ext>
            </a:extLst>
          </p:cNvPr>
          <p:cNvSpPr/>
          <p:nvPr/>
        </p:nvSpPr>
        <p:spPr>
          <a:xfrm>
            <a:off x="3188042" y="3112986"/>
            <a:ext cx="6400800" cy="3200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/>
          </a:p>
          <a:p>
            <a:pPr algn="ctr"/>
            <a:r>
              <a:rPr lang="en-US" sz="3200" dirty="0"/>
              <a:t>Azure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DE82A-85B0-5D4F-B966-F60B32A572DC}"/>
              </a:ext>
            </a:extLst>
          </p:cNvPr>
          <p:cNvSpPr/>
          <p:nvPr/>
        </p:nvSpPr>
        <p:spPr>
          <a:xfrm>
            <a:off x="3645242" y="3952784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Exilir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14757-BD8D-2746-91EB-A850D7F409F7}"/>
              </a:ext>
            </a:extLst>
          </p:cNvPr>
          <p:cNvSpPr/>
          <p:nvPr/>
        </p:nvSpPr>
        <p:spPr>
          <a:xfrm>
            <a:off x="3188042" y="1823992"/>
            <a:ext cx="64008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ReactJS</a:t>
            </a:r>
            <a:r>
              <a:rPr lang="en-US" sz="3200" dirty="0"/>
              <a:t> + </a:t>
            </a:r>
            <a:r>
              <a:rPr lang="en-US" sz="3200" dirty="0" err="1"/>
              <a:t>MaterialUI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C3DFE-97FC-8D4B-B6A4-F9FC98758B67}"/>
              </a:ext>
            </a:extLst>
          </p:cNvPr>
          <p:cNvSpPr/>
          <p:nvPr/>
        </p:nvSpPr>
        <p:spPr>
          <a:xfrm>
            <a:off x="3645242" y="5059863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MySQL </a:t>
            </a:r>
          </a:p>
        </p:txBody>
      </p:sp>
    </p:spTree>
    <p:extLst>
      <p:ext uri="{BB962C8B-B14F-4D97-AF65-F5344CB8AC3E}">
        <p14:creationId xmlns:p14="http://schemas.microsoft.com/office/powerpoint/2010/main" val="102769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{F687A0AD-EE90-CE4E-BE5B-3158120F22B3}tf10001058</Template>
  <TotalTime>52</TotalTime>
  <Words>113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Finding Wakanda</vt:lpstr>
      <vt:lpstr>problem</vt:lpstr>
      <vt:lpstr>Idea</vt:lpstr>
      <vt:lpstr>Value</vt:lpstr>
      <vt:lpstr>Audience</vt:lpstr>
      <vt:lpstr>Partners</vt:lpstr>
      <vt:lpstr>Activities</vt:lpstr>
      <vt:lpstr>COST</vt:lpstr>
      <vt:lpstr>Tech</vt:lpstr>
      <vt:lpstr>MVP</vt:lpstr>
      <vt:lpstr>DEMO</vt:lpstr>
      <vt:lpstr>THANK YOU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Wakanda</dc:title>
  <dc:creator>Microsoft Office User</dc:creator>
  <cp:lastModifiedBy>Microsoft Office User</cp:lastModifiedBy>
  <cp:revision>7</cp:revision>
  <dcterms:created xsi:type="dcterms:W3CDTF">2018-03-03T10:14:14Z</dcterms:created>
  <dcterms:modified xsi:type="dcterms:W3CDTF">2018-03-03T14:12:40Z</dcterms:modified>
</cp:coreProperties>
</file>