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1B76-FDEF-41E0-8BB4-02D621580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Ultimate Datetime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C9101-CB1A-45D6-97C7-FB8C657BC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Dweck – </a:t>
            </a:r>
            <a:r>
              <a:rPr lang="en-US" dirty="0" err="1"/>
              <a:t>Juliacon</a:t>
            </a:r>
            <a:r>
              <a:rPr lang="en-US" dirty="0"/>
              <a:t> 7/23/2019</a:t>
            </a:r>
          </a:p>
        </p:txBody>
      </p:sp>
    </p:spTree>
    <p:extLst>
      <p:ext uri="{BB962C8B-B14F-4D97-AF65-F5344CB8AC3E}">
        <p14:creationId xmlns:p14="http://schemas.microsoft.com/office/powerpoint/2010/main" val="117063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9247-ED9F-44F7-AEC4-45E52E42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or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951CC-67E3-4E5B-B6A8-561EB8D69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significant systems require a datetime datatype</a:t>
            </a:r>
          </a:p>
          <a:p>
            <a:r>
              <a:rPr lang="en-US" dirty="0"/>
              <a:t>Few languages include a generally applicable datetime datatype, and even those datatypes often have substantial limitations</a:t>
            </a:r>
          </a:p>
          <a:p>
            <a:r>
              <a:rPr lang="en-US" dirty="0"/>
              <a:t>As a result, system developers often design and implement one or more special purpose datetime datatypes to overcome the limitations (or non-existence) of the built-in datatypes</a:t>
            </a:r>
          </a:p>
          <a:p>
            <a:r>
              <a:rPr lang="en-US" dirty="0"/>
              <a:t>Designing and implementing a datetime datatype is time-consuming, expensive and error prone</a:t>
            </a:r>
          </a:p>
          <a:p>
            <a:r>
              <a:rPr lang="en-US" dirty="0"/>
              <a:t>By contrast, every language includes integer and floating point datatypes, which are sufficiently robust and general that system developers seldom feel the need to “roll their own”</a:t>
            </a:r>
          </a:p>
        </p:txBody>
      </p:sp>
    </p:spTree>
    <p:extLst>
      <p:ext uri="{BB962C8B-B14F-4D97-AF65-F5344CB8AC3E}">
        <p14:creationId xmlns:p14="http://schemas.microsoft.com/office/powerpoint/2010/main" val="369743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A15C-0C6B-4C98-8075-3BADF459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or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C0E7-4F66-482F-ACA2-13B70CC02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implement a general purpose datetime datatype, which overcomes the limitations of existing datetime datatypes, while providing exceptional performance and making appropriate space/time tradeoffs</a:t>
            </a:r>
          </a:p>
          <a:p>
            <a:r>
              <a:rPr lang="en-US" dirty="0"/>
              <a:t>Implement the datatype in pure C to facilitate integration with the broadest set of languages and to optimize performance</a:t>
            </a:r>
          </a:p>
          <a:p>
            <a:r>
              <a:rPr lang="en-US" dirty="0"/>
              <a:t>Develop 32-bit and 64-bit implementations to support the widest range of processors</a:t>
            </a:r>
          </a:p>
        </p:txBody>
      </p:sp>
    </p:spTree>
    <p:extLst>
      <p:ext uri="{BB962C8B-B14F-4D97-AF65-F5344CB8AC3E}">
        <p14:creationId xmlns:p14="http://schemas.microsoft.com/office/powerpoint/2010/main" val="175003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32B9-23FE-473A-813F-8BBE4CEF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or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23394-9F99-40DE-9064-1F404F42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Support the widest conceivable range of time – from the “Big Bang” to the year 100,000,000,000</a:t>
            </a:r>
          </a:p>
          <a:p>
            <a:r>
              <a:rPr lang="en-US" dirty="0"/>
              <a:t>Support the maximum useful precision – 1 attosecond (1 billionth of a nanosecond, approximately the time it takes for light to cross the nucleus of an atom) – can be increased, if future requirements mandate</a:t>
            </a:r>
          </a:p>
          <a:p>
            <a:r>
              <a:rPr lang="en-US" dirty="0"/>
              <a:t>Include specifiable precision and uncertainty (e.g., to support dates), which are propagated through arithmetic computations</a:t>
            </a:r>
          </a:p>
          <a:p>
            <a:r>
              <a:rPr lang="en-US" dirty="0"/>
              <a:t>Include a comprehensive set of arithmetic and comparison operators</a:t>
            </a:r>
          </a:p>
          <a:p>
            <a:r>
              <a:rPr lang="en-US" dirty="0"/>
              <a:t>Provide distinct relative and absolute datetimes</a:t>
            </a:r>
          </a:p>
          <a:p>
            <a:r>
              <a:rPr lang="en-US" dirty="0"/>
              <a:t>Properly handle leap seconds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2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269B-81E4-4EA6-9D01-52CE39F4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or Specifications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AB81-7730-44F6-94D2-90F236F4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Properly handle atomic time, proleptically, including the early Atomic period (1960 – 1970)</a:t>
            </a:r>
          </a:p>
          <a:p>
            <a:r>
              <a:rPr lang="en-US" dirty="0"/>
              <a:t>Properly handle the transition from Julian to Gregorian calendars globally</a:t>
            </a:r>
          </a:p>
          <a:p>
            <a:r>
              <a:rPr lang="en-US" dirty="0"/>
              <a:t>Handle all of the time zones included in the IANA database throughout the entire historical range</a:t>
            </a:r>
          </a:p>
          <a:p>
            <a:r>
              <a:rPr lang="en-US" dirty="0"/>
              <a:t>Support universal, standard and wall local times</a:t>
            </a:r>
          </a:p>
          <a:p>
            <a:r>
              <a:rPr lang="en-US" dirty="0"/>
              <a:t>Provide rich formatting options</a:t>
            </a:r>
          </a:p>
          <a:p>
            <a:r>
              <a:rPr lang="en-US" dirty="0"/>
              <a:t>Take advantage of specialized features of higher level languages – e.g., Julia binary operators with Unicode extensions and superscript formatting</a:t>
            </a:r>
          </a:p>
          <a:p>
            <a:r>
              <a:rPr lang="en-US" dirty="0"/>
              <a:t>Provide extensive documentation and test cases</a:t>
            </a:r>
          </a:p>
        </p:txBody>
      </p:sp>
    </p:spTree>
    <p:extLst>
      <p:ext uri="{BB962C8B-B14F-4D97-AF65-F5344CB8AC3E}">
        <p14:creationId xmlns:p14="http://schemas.microsoft.com/office/powerpoint/2010/main" val="23055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414C-3876-4939-A8D4-88169A4E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5AFA5-3D7E-4B01-9567-993A7FFF1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Lowest level type is a 128-bit modified “tick” datatype.  Absolute type is unsigned, relative type is signed.</a:t>
            </a:r>
          </a:p>
          <a:p>
            <a:r>
              <a:rPr lang="en-US" dirty="0"/>
              <a:t>Second level type is </a:t>
            </a:r>
            <a:r>
              <a:rPr lang="en-US" dirty="0" err="1"/>
              <a:t>UTCDatetime</a:t>
            </a:r>
            <a:r>
              <a:rPr lang="en-US" dirty="0"/>
              <a:t> (**** Insert French word ****)</a:t>
            </a:r>
          </a:p>
          <a:p>
            <a:r>
              <a:rPr lang="en-US" dirty="0"/>
              <a:t>Highest level type is </a:t>
            </a:r>
            <a:r>
              <a:rPr lang="en-US" dirty="0" err="1"/>
              <a:t>LocalDatetime</a:t>
            </a:r>
            <a:endParaRPr lang="en-US" dirty="0"/>
          </a:p>
          <a:p>
            <a:r>
              <a:rPr lang="en-US" dirty="0"/>
              <a:t>Robust UncertainFloat64 datatype, including precision and uncertainty with arithmetic and comparison operators provided</a:t>
            </a:r>
          </a:p>
          <a:p>
            <a:r>
              <a:rPr lang="en-US" dirty="0"/>
              <a:t>Currently implemented as two Julia modules</a:t>
            </a:r>
          </a:p>
          <a:p>
            <a:r>
              <a:rPr lang="en-US" dirty="0"/>
              <a:t>Julia used to preprocess IANA data files, instead of the C implementation provided with the data files</a:t>
            </a:r>
          </a:p>
          <a:p>
            <a:r>
              <a:rPr lang="en-US" dirty="0"/>
              <a:t>IANA disk-based time zone files replaced by in-memory structs, initialized upon loading, eliminating the need for any files beyond the shared libraries</a:t>
            </a:r>
          </a:p>
          <a:p>
            <a:r>
              <a:rPr lang="en-US" dirty="0"/>
              <a:t>Windows and MacOS implementations in single C and Julia </a:t>
            </a:r>
            <a:r>
              <a:rPr lang="en-US"/>
              <a:t>code 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0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AE33-A0D3-421A-B377-5514ACA5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Julia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F87E-786E-4C52-BDCC-1AD5B0886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Ccall</a:t>
            </a:r>
            <a:r>
              <a:rPr lang="en-US" dirty="0"/>
              <a:t> functionality is easy to use and quite robust</a:t>
            </a:r>
          </a:p>
          <a:p>
            <a:pPr lvl="1"/>
            <a:r>
              <a:rPr lang="en-US" dirty="0"/>
              <a:t>Uses extended Unicode binary operators and superscript formatting</a:t>
            </a:r>
          </a:p>
          <a:p>
            <a:pPr lvl="1"/>
            <a:r>
              <a:rPr lang="en-US" dirty="0"/>
              <a:t>Extensive use of default arguments to simplify construction – multiple C constructors encapsulated in a single Julia constructor</a:t>
            </a:r>
          </a:p>
          <a:p>
            <a:pPr lvl="1"/>
            <a:r>
              <a:rPr lang="en-US" dirty="0"/>
              <a:t>Nullable types used to smoothly handle construction errors identified in C functions</a:t>
            </a:r>
          </a:p>
          <a:p>
            <a:pPr lvl="1"/>
            <a:r>
              <a:rPr lang="en-US" dirty="0"/>
              <a:t>Conversion and promotion used to simplify mixed numeric operations</a:t>
            </a:r>
          </a:p>
          <a:p>
            <a:pPr lvl="1"/>
            <a:r>
              <a:rPr lang="en-US" dirty="0"/>
              <a:t>Show functions overloaded to automate formatting</a:t>
            </a:r>
          </a:p>
          <a:p>
            <a:pPr lvl="1"/>
            <a:r>
              <a:rPr lang="en-US" dirty="0"/>
              <a:t>Most C code tests implemented using Julia test facility</a:t>
            </a:r>
          </a:p>
          <a:p>
            <a:pPr lvl="1"/>
            <a:r>
              <a:rPr lang="en-US" dirty="0"/>
              <a:t>Implemented in v0.6, then upgraded using v0.7 to </a:t>
            </a:r>
            <a:r>
              <a:rPr lang="en-US"/>
              <a:t>ease upgrade to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6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8BC5-3269-43EB-A04F-2A12DACCF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81B63-1411-4AF1-8478-554E54C2F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Julia 1.0</a:t>
            </a:r>
          </a:p>
        </p:txBody>
      </p:sp>
    </p:spTree>
    <p:extLst>
      <p:ext uri="{BB962C8B-B14F-4D97-AF65-F5344CB8AC3E}">
        <p14:creationId xmlns:p14="http://schemas.microsoft.com/office/powerpoint/2010/main" val="121121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D433-4F15-4749-93DD-946C0674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2477-FD8F-4FA4-8296-9B435573F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datetime arithmetic – e.g., addition of calendar unit intervals to datetimes, e.g., years, months, days, hours, minutes, etc.</a:t>
            </a:r>
          </a:p>
          <a:p>
            <a:r>
              <a:rPr lang="en-US" dirty="0"/>
              <a:t>“Business” datetime arithmetic – e.g., holiday schedules, end of month conventions, leap-year conventions</a:t>
            </a:r>
          </a:p>
          <a:p>
            <a:r>
              <a:rPr lang="en-US" dirty="0"/>
              <a:t>Local datetime ranges in calendar units</a:t>
            </a:r>
          </a:p>
          <a:p>
            <a:r>
              <a:rPr lang="en-US" dirty="0"/>
              <a:t>Time series features and functions – smaller, faster, reduced functionality datatype, specialized arrays / collections</a:t>
            </a:r>
          </a:p>
          <a:p>
            <a:r>
              <a:rPr lang="en-US" dirty="0"/>
              <a:t>Geographical information</a:t>
            </a:r>
          </a:p>
          <a:p>
            <a:r>
              <a:rPr lang="en-US" dirty="0"/>
              <a:t>Pure Julia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12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</TotalTime>
  <Words>651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Ultimate Datetime</vt:lpstr>
      <vt:lpstr>Motivation or The Problem</vt:lpstr>
      <vt:lpstr>Objective or The Solution</vt:lpstr>
      <vt:lpstr>Requirements or Specifications</vt:lpstr>
      <vt:lpstr>Requirements or Specifications (continued)</vt:lpstr>
      <vt:lpstr>Interesting C Implementation Details</vt:lpstr>
      <vt:lpstr>Interesting Julia Implementation Details</vt:lpstr>
      <vt:lpstr>Demonstration</vt:lpstr>
      <vt:lpstr>Potential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Datetime</dc:title>
  <dc:creator>jay@55penwood.com</dc:creator>
  <cp:lastModifiedBy>jay@55penwood.com</cp:lastModifiedBy>
  <cp:revision>19</cp:revision>
  <dcterms:created xsi:type="dcterms:W3CDTF">2019-07-01T15:52:54Z</dcterms:created>
  <dcterms:modified xsi:type="dcterms:W3CDTF">2019-07-06T01:14:53Z</dcterms:modified>
</cp:coreProperties>
</file>