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DA49B5-134C-4E3B-A2BF-08ABF23C6ED3}" v="222" dt="2023-11-30T15:16:37.3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4660"/>
  </p:normalViewPr>
  <p:slideViewPr>
    <p:cSldViewPr snapToGrid="0">
      <p:cViewPr varScale="1">
        <p:scale>
          <a:sx n="88" d="100"/>
          <a:sy n="88" d="100"/>
        </p:scale>
        <p:origin x="34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 CHAUDHARY" userId="e2b305ebb368af25" providerId="LiveId" clId="{4ADA49B5-134C-4E3B-A2BF-08ABF23C6ED3}"/>
    <pc:docChg chg="undo custSel addSld delSld modSld addSection delSection modSection">
      <pc:chgData name="JAY CHAUDHARY" userId="e2b305ebb368af25" providerId="LiveId" clId="{4ADA49B5-134C-4E3B-A2BF-08ABF23C6ED3}" dt="2023-11-30T17:54:37.804" v="3323" actId="255"/>
      <pc:docMkLst>
        <pc:docMk/>
      </pc:docMkLst>
      <pc:sldChg chg="modSp mod">
        <pc:chgData name="JAY CHAUDHARY" userId="e2b305ebb368af25" providerId="LiveId" clId="{4ADA49B5-134C-4E3B-A2BF-08ABF23C6ED3}" dt="2023-11-30T15:48:55.024" v="3236" actId="255"/>
        <pc:sldMkLst>
          <pc:docMk/>
          <pc:sldMk cId="1129737252" sldId="256"/>
        </pc:sldMkLst>
        <pc:spChg chg="mod">
          <ac:chgData name="JAY CHAUDHARY" userId="e2b305ebb368af25" providerId="LiveId" clId="{4ADA49B5-134C-4E3B-A2BF-08ABF23C6ED3}" dt="2023-11-30T15:48:02.409" v="3173" actId="20577"/>
          <ac:spMkLst>
            <pc:docMk/>
            <pc:sldMk cId="1129737252" sldId="256"/>
            <ac:spMk id="2" creationId="{D0F648E4-1716-472D-9982-9760E7D11FD1}"/>
          </ac:spMkLst>
        </pc:spChg>
        <pc:spChg chg="mod">
          <ac:chgData name="JAY CHAUDHARY" userId="e2b305ebb368af25" providerId="LiveId" clId="{4ADA49B5-134C-4E3B-A2BF-08ABF23C6ED3}" dt="2023-11-30T15:48:55.024" v="3236" actId="255"/>
          <ac:spMkLst>
            <pc:docMk/>
            <pc:sldMk cId="1129737252" sldId="256"/>
            <ac:spMk id="3" creationId="{C4F39C3F-24E6-F6C4-C89D-358531F29080}"/>
          </ac:spMkLst>
        </pc:spChg>
      </pc:sldChg>
      <pc:sldChg chg="modSp mod">
        <pc:chgData name="JAY CHAUDHARY" userId="e2b305ebb368af25" providerId="LiveId" clId="{4ADA49B5-134C-4E3B-A2BF-08ABF23C6ED3}" dt="2023-11-30T13:34:40.909" v="265" actId="20577"/>
        <pc:sldMkLst>
          <pc:docMk/>
          <pc:sldMk cId="4214138806" sldId="257"/>
        </pc:sldMkLst>
        <pc:spChg chg="mod">
          <ac:chgData name="JAY CHAUDHARY" userId="e2b305ebb368af25" providerId="LiveId" clId="{4ADA49B5-134C-4E3B-A2BF-08ABF23C6ED3}" dt="2023-11-30T13:34:40.909" v="265" actId="20577"/>
          <ac:spMkLst>
            <pc:docMk/>
            <pc:sldMk cId="4214138806" sldId="257"/>
            <ac:spMk id="2" creationId="{8D1C289B-E308-3373-BDF8-CC761F239E2C}"/>
          </ac:spMkLst>
        </pc:spChg>
        <pc:spChg chg="mod">
          <ac:chgData name="JAY CHAUDHARY" userId="e2b305ebb368af25" providerId="LiveId" clId="{4ADA49B5-134C-4E3B-A2BF-08ABF23C6ED3}" dt="2023-11-30T13:33:57.674" v="196" actId="20577"/>
          <ac:spMkLst>
            <pc:docMk/>
            <pc:sldMk cId="4214138806" sldId="257"/>
            <ac:spMk id="3" creationId="{0045BCF3-0F1E-50D9-0676-17DB31C5FD08}"/>
          </ac:spMkLst>
        </pc:spChg>
      </pc:sldChg>
      <pc:sldChg chg="addSp delSp modSp new mod">
        <pc:chgData name="JAY CHAUDHARY" userId="e2b305ebb368af25" providerId="LiveId" clId="{4ADA49B5-134C-4E3B-A2BF-08ABF23C6ED3}" dt="2023-11-30T13:45:33.835" v="537" actId="20577"/>
        <pc:sldMkLst>
          <pc:docMk/>
          <pc:sldMk cId="3471307586" sldId="258"/>
        </pc:sldMkLst>
        <pc:spChg chg="mod">
          <ac:chgData name="JAY CHAUDHARY" userId="e2b305ebb368af25" providerId="LiveId" clId="{4ADA49B5-134C-4E3B-A2BF-08ABF23C6ED3}" dt="2023-11-30T13:45:33.835" v="537" actId="20577"/>
          <ac:spMkLst>
            <pc:docMk/>
            <pc:sldMk cId="3471307586" sldId="258"/>
            <ac:spMk id="2" creationId="{B4ECFD33-1688-D737-DDDE-432E8EBC83D1}"/>
          </ac:spMkLst>
        </pc:spChg>
        <pc:spChg chg="del mod">
          <ac:chgData name="JAY CHAUDHARY" userId="e2b305ebb368af25" providerId="LiveId" clId="{4ADA49B5-134C-4E3B-A2BF-08ABF23C6ED3}" dt="2023-11-30T13:45:13.809" v="519" actId="931"/>
          <ac:spMkLst>
            <pc:docMk/>
            <pc:sldMk cId="3471307586" sldId="258"/>
            <ac:spMk id="3" creationId="{26C8F51F-8E37-AADE-42BE-2F570D88C9F7}"/>
          </ac:spMkLst>
        </pc:spChg>
        <pc:spChg chg="add del mod">
          <ac:chgData name="JAY CHAUDHARY" userId="e2b305ebb368af25" providerId="LiveId" clId="{4ADA49B5-134C-4E3B-A2BF-08ABF23C6ED3}" dt="2023-11-30T13:42:18.313" v="499" actId="767"/>
          <ac:spMkLst>
            <pc:docMk/>
            <pc:sldMk cId="3471307586" sldId="258"/>
            <ac:spMk id="4" creationId="{9B3AE590-42E8-3B42-6F04-CB369EADA493}"/>
          </ac:spMkLst>
        </pc:spChg>
        <pc:spChg chg="add del mod">
          <ac:chgData name="JAY CHAUDHARY" userId="e2b305ebb368af25" providerId="LiveId" clId="{4ADA49B5-134C-4E3B-A2BF-08ABF23C6ED3}" dt="2023-11-30T13:42:42.487" v="502"/>
          <ac:spMkLst>
            <pc:docMk/>
            <pc:sldMk cId="3471307586" sldId="258"/>
            <ac:spMk id="5" creationId="{E5ECBF7B-04AD-B853-E40C-ABEEA66E3DF9}"/>
          </ac:spMkLst>
        </pc:spChg>
        <pc:spChg chg="add mod">
          <ac:chgData name="JAY CHAUDHARY" userId="e2b305ebb368af25" providerId="LiveId" clId="{4ADA49B5-134C-4E3B-A2BF-08ABF23C6ED3}" dt="2023-11-30T13:44:27.279" v="518" actId="255"/>
          <ac:spMkLst>
            <pc:docMk/>
            <pc:sldMk cId="3471307586" sldId="258"/>
            <ac:spMk id="6" creationId="{2795EDE9-14A4-54D9-948D-C61E26B08410}"/>
          </ac:spMkLst>
        </pc:spChg>
        <pc:picChg chg="add mod">
          <ac:chgData name="JAY CHAUDHARY" userId="e2b305ebb368af25" providerId="LiveId" clId="{4ADA49B5-134C-4E3B-A2BF-08ABF23C6ED3}" dt="2023-11-30T13:45:26.571" v="523" actId="14100"/>
          <ac:picMkLst>
            <pc:docMk/>
            <pc:sldMk cId="3471307586" sldId="258"/>
            <ac:picMk id="8" creationId="{F98B6706-1871-54C8-5A7C-3476EB194776}"/>
          </ac:picMkLst>
        </pc:picChg>
      </pc:sldChg>
      <pc:sldChg chg="addSp delSp modSp new mod">
        <pc:chgData name="JAY CHAUDHARY" userId="e2b305ebb368af25" providerId="LiveId" clId="{4ADA49B5-134C-4E3B-A2BF-08ABF23C6ED3}" dt="2023-11-30T13:57:09.112" v="794" actId="14100"/>
        <pc:sldMkLst>
          <pc:docMk/>
          <pc:sldMk cId="3081029393" sldId="259"/>
        </pc:sldMkLst>
        <pc:spChg chg="mod">
          <ac:chgData name="JAY CHAUDHARY" userId="e2b305ebb368af25" providerId="LiveId" clId="{4ADA49B5-134C-4E3B-A2BF-08ABF23C6ED3}" dt="2023-11-30T13:47:19.093" v="555" actId="20577"/>
          <ac:spMkLst>
            <pc:docMk/>
            <pc:sldMk cId="3081029393" sldId="259"/>
            <ac:spMk id="2" creationId="{BEA79F33-8303-6059-2DF1-F3436CAFF608}"/>
          </ac:spMkLst>
        </pc:spChg>
        <pc:spChg chg="del mod">
          <ac:chgData name="JAY CHAUDHARY" userId="e2b305ebb368af25" providerId="LiveId" clId="{4ADA49B5-134C-4E3B-A2BF-08ABF23C6ED3}" dt="2023-11-30T13:56:47.950" v="789" actId="931"/>
          <ac:spMkLst>
            <pc:docMk/>
            <pc:sldMk cId="3081029393" sldId="259"/>
            <ac:spMk id="3" creationId="{59AC11E7-1891-D5CA-C24F-3A088BFA689F}"/>
          </ac:spMkLst>
        </pc:spChg>
        <pc:spChg chg="add mod">
          <ac:chgData name="JAY CHAUDHARY" userId="e2b305ebb368af25" providerId="LiveId" clId="{4ADA49B5-134C-4E3B-A2BF-08ABF23C6ED3}" dt="2023-11-30T13:56:04.877" v="788" actId="12"/>
          <ac:spMkLst>
            <pc:docMk/>
            <pc:sldMk cId="3081029393" sldId="259"/>
            <ac:spMk id="4" creationId="{BC8C7FF4-7D22-8A8D-A40A-1B47A5CA6FE5}"/>
          </ac:spMkLst>
        </pc:spChg>
        <pc:picChg chg="add mod">
          <ac:chgData name="JAY CHAUDHARY" userId="e2b305ebb368af25" providerId="LiveId" clId="{4ADA49B5-134C-4E3B-A2BF-08ABF23C6ED3}" dt="2023-11-30T13:57:09.112" v="794" actId="14100"/>
          <ac:picMkLst>
            <pc:docMk/>
            <pc:sldMk cId="3081029393" sldId="259"/>
            <ac:picMk id="6" creationId="{638454C1-072A-D58D-6880-48DD4614A7F2}"/>
          </ac:picMkLst>
        </pc:picChg>
      </pc:sldChg>
      <pc:sldChg chg="modSp new mod">
        <pc:chgData name="JAY CHAUDHARY" userId="e2b305ebb368af25" providerId="LiveId" clId="{4ADA49B5-134C-4E3B-A2BF-08ABF23C6ED3}" dt="2023-11-30T14:16:55.077" v="1509" actId="20577"/>
        <pc:sldMkLst>
          <pc:docMk/>
          <pc:sldMk cId="3701452575" sldId="260"/>
        </pc:sldMkLst>
        <pc:spChg chg="mod">
          <ac:chgData name="JAY CHAUDHARY" userId="e2b305ebb368af25" providerId="LiveId" clId="{4ADA49B5-134C-4E3B-A2BF-08ABF23C6ED3}" dt="2023-11-30T14:07:13.415" v="824" actId="20577"/>
          <ac:spMkLst>
            <pc:docMk/>
            <pc:sldMk cId="3701452575" sldId="260"/>
            <ac:spMk id="2" creationId="{39B5B5D6-D844-56BC-7BD1-1D4DFBEC8FEF}"/>
          </ac:spMkLst>
        </pc:spChg>
        <pc:spChg chg="mod">
          <ac:chgData name="JAY CHAUDHARY" userId="e2b305ebb368af25" providerId="LiveId" clId="{4ADA49B5-134C-4E3B-A2BF-08ABF23C6ED3}" dt="2023-11-30T14:16:55.077" v="1509" actId="20577"/>
          <ac:spMkLst>
            <pc:docMk/>
            <pc:sldMk cId="3701452575" sldId="260"/>
            <ac:spMk id="3" creationId="{19C2D06E-496C-7CBB-BE12-A6D315B56710}"/>
          </ac:spMkLst>
        </pc:spChg>
      </pc:sldChg>
      <pc:sldChg chg="addSp delSp modSp new mod">
        <pc:chgData name="JAY CHAUDHARY" userId="e2b305ebb368af25" providerId="LiveId" clId="{4ADA49B5-134C-4E3B-A2BF-08ABF23C6ED3}" dt="2023-11-30T14:25:46.302" v="1546" actId="14100"/>
        <pc:sldMkLst>
          <pc:docMk/>
          <pc:sldMk cId="3641667677" sldId="261"/>
        </pc:sldMkLst>
        <pc:spChg chg="mod">
          <ac:chgData name="JAY CHAUDHARY" userId="e2b305ebb368af25" providerId="LiveId" clId="{4ADA49B5-134C-4E3B-A2BF-08ABF23C6ED3}" dt="2023-11-30T14:25:37.692" v="1545" actId="20577"/>
          <ac:spMkLst>
            <pc:docMk/>
            <pc:sldMk cId="3641667677" sldId="261"/>
            <ac:spMk id="2" creationId="{AF178FEC-89D6-2920-36B1-16840420F9F7}"/>
          </ac:spMkLst>
        </pc:spChg>
        <pc:spChg chg="del">
          <ac:chgData name="JAY CHAUDHARY" userId="e2b305ebb368af25" providerId="LiveId" clId="{4ADA49B5-134C-4E3B-A2BF-08ABF23C6ED3}" dt="2023-11-30T14:17:43.942" v="1512" actId="931"/>
          <ac:spMkLst>
            <pc:docMk/>
            <pc:sldMk cId="3641667677" sldId="261"/>
            <ac:spMk id="3" creationId="{AC70DD81-DECB-0312-59E3-26790F9AF8E1}"/>
          </ac:spMkLst>
        </pc:spChg>
        <pc:picChg chg="add mod">
          <ac:chgData name="JAY CHAUDHARY" userId="e2b305ebb368af25" providerId="LiveId" clId="{4ADA49B5-134C-4E3B-A2BF-08ABF23C6ED3}" dt="2023-11-30T14:25:46.302" v="1546" actId="14100"/>
          <ac:picMkLst>
            <pc:docMk/>
            <pc:sldMk cId="3641667677" sldId="261"/>
            <ac:picMk id="5" creationId="{EBCD81A2-EE6C-6765-DD85-7B5238DE9057}"/>
          </ac:picMkLst>
        </pc:picChg>
      </pc:sldChg>
      <pc:sldChg chg="new del">
        <pc:chgData name="JAY CHAUDHARY" userId="e2b305ebb368af25" providerId="LiveId" clId="{4ADA49B5-134C-4E3B-A2BF-08ABF23C6ED3}" dt="2023-11-30T14:25:21.255" v="1524" actId="680"/>
        <pc:sldMkLst>
          <pc:docMk/>
          <pc:sldMk cId="2999921073" sldId="262"/>
        </pc:sldMkLst>
      </pc:sldChg>
      <pc:sldChg chg="modSp new mod">
        <pc:chgData name="JAY CHAUDHARY" userId="e2b305ebb368af25" providerId="LiveId" clId="{4ADA49B5-134C-4E3B-A2BF-08ABF23C6ED3}" dt="2023-11-30T14:34:51.052" v="2098" actId="20577"/>
        <pc:sldMkLst>
          <pc:docMk/>
          <pc:sldMk cId="4083718075" sldId="262"/>
        </pc:sldMkLst>
        <pc:spChg chg="mod">
          <ac:chgData name="JAY CHAUDHARY" userId="e2b305ebb368af25" providerId="LiveId" clId="{4ADA49B5-134C-4E3B-A2BF-08ABF23C6ED3}" dt="2023-11-30T14:34:51.052" v="2098" actId="20577"/>
          <ac:spMkLst>
            <pc:docMk/>
            <pc:sldMk cId="4083718075" sldId="262"/>
            <ac:spMk id="2" creationId="{10B3C31C-0EA0-5D45-C3AD-2174DB069629}"/>
          </ac:spMkLst>
        </pc:spChg>
        <pc:spChg chg="mod">
          <ac:chgData name="JAY CHAUDHARY" userId="e2b305ebb368af25" providerId="LiveId" clId="{4ADA49B5-134C-4E3B-A2BF-08ABF23C6ED3}" dt="2023-11-30T14:33:40.574" v="2079" actId="20577"/>
          <ac:spMkLst>
            <pc:docMk/>
            <pc:sldMk cId="4083718075" sldId="262"/>
            <ac:spMk id="3" creationId="{3C26AFAD-E005-81F3-CB3D-BF87506C5ACA}"/>
          </ac:spMkLst>
        </pc:spChg>
      </pc:sldChg>
      <pc:sldChg chg="addSp delSp modSp new del mod">
        <pc:chgData name="JAY CHAUDHARY" userId="e2b305ebb368af25" providerId="LiveId" clId="{4ADA49B5-134C-4E3B-A2BF-08ABF23C6ED3}" dt="2023-11-30T14:53:28.342" v="2423" actId="2696"/>
        <pc:sldMkLst>
          <pc:docMk/>
          <pc:sldMk cId="1662420178" sldId="263"/>
        </pc:sldMkLst>
        <pc:spChg chg="mod">
          <ac:chgData name="JAY CHAUDHARY" userId="e2b305ebb368af25" providerId="LiveId" clId="{4ADA49B5-134C-4E3B-A2BF-08ABF23C6ED3}" dt="2023-11-30T14:50:50.708" v="2407" actId="14100"/>
          <ac:spMkLst>
            <pc:docMk/>
            <pc:sldMk cId="1662420178" sldId="263"/>
            <ac:spMk id="2" creationId="{1D81588B-66A5-EB9C-8A10-5C69F9AE433B}"/>
          </ac:spMkLst>
        </pc:spChg>
        <pc:spChg chg="mod">
          <ac:chgData name="JAY CHAUDHARY" userId="e2b305ebb368af25" providerId="LiveId" clId="{4ADA49B5-134C-4E3B-A2BF-08ABF23C6ED3}" dt="2023-11-30T14:51:34.221" v="2414" actId="14100"/>
          <ac:spMkLst>
            <pc:docMk/>
            <pc:sldMk cId="1662420178" sldId="263"/>
            <ac:spMk id="3" creationId="{D1472E77-D677-E5BD-054B-17A5197D7037}"/>
          </ac:spMkLst>
        </pc:spChg>
        <pc:picChg chg="add del">
          <ac:chgData name="JAY CHAUDHARY" userId="e2b305ebb368af25" providerId="LiveId" clId="{4ADA49B5-134C-4E3B-A2BF-08ABF23C6ED3}" dt="2023-11-30T14:48:28.492" v="2391" actId="22"/>
          <ac:picMkLst>
            <pc:docMk/>
            <pc:sldMk cId="1662420178" sldId="263"/>
            <ac:picMk id="5" creationId="{CCD698B0-89E7-3C9D-7FDB-C074AAD514FB}"/>
          </ac:picMkLst>
        </pc:picChg>
      </pc:sldChg>
      <pc:sldChg chg="addSp delSp modSp new add del mod modClrScheme chgLayout">
        <pc:chgData name="JAY CHAUDHARY" userId="e2b305ebb368af25" providerId="LiveId" clId="{4ADA49B5-134C-4E3B-A2BF-08ABF23C6ED3}" dt="2023-11-30T14:53:40.854" v="2439" actId="20577"/>
        <pc:sldMkLst>
          <pc:docMk/>
          <pc:sldMk cId="1423721158" sldId="264"/>
        </pc:sldMkLst>
        <pc:spChg chg="del mod ord">
          <ac:chgData name="JAY CHAUDHARY" userId="e2b305ebb368af25" providerId="LiveId" clId="{4ADA49B5-134C-4E3B-A2BF-08ABF23C6ED3}" dt="2023-11-30T14:49:11.623" v="2393" actId="700"/>
          <ac:spMkLst>
            <pc:docMk/>
            <pc:sldMk cId="1423721158" sldId="264"/>
            <ac:spMk id="2" creationId="{DD22BA33-B429-F547-C965-02A4ABEE4D29}"/>
          </ac:spMkLst>
        </pc:spChg>
        <pc:spChg chg="del mod ord">
          <ac:chgData name="JAY CHAUDHARY" userId="e2b305ebb368af25" providerId="LiveId" clId="{4ADA49B5-134C-4E3B-A2BF-08ABF23C6ED3}" dt="2023-11-30T14:49:11.623" v="2393" actId="700"/>
          <ac:spMkLst>
            <pc:docMk/>
            <pc:sldMk cId="1423721158" sldId="264"/>
            <ac:spMk id="3" creationId="{C26CCB71-3535-B475-8430-824404331123}"/>
          </ac:spMkLst>
        </pc:spChg>
        <pc:spChg chg="add mod ord">
          <ac:chgData name="JAY CHAUDHARY" userId="e2b305ebb368af25" providerId="LiveId" clId="{4ADA49B5-134C-4E3B-A2BF-08ABF23C6ED3}" dt="2023-11-30T14:51:36.246" v="2416" actId="700"/>
          <ac:spMkLst>
            <pc:docMk/>
            <pc:sldMk cId="1423721158" sldId="264"/>
            <ac:spMk id="4" creationId="{5E26A15F-C8CD-5F1C-F57E-FD969116AC61}"/>
          </ac:spMkLst>
        </pc:spChg>
        <pc:spChg chg="add del mod ord">
          <ac:chgData name="JAY CHAUDHARY" userId="e2b305ebb368af25" providerId="LiveId" clId="{4ADA49B5-134C-4E3B-A2BF-08ABF23C6ED3}" dt="2023-11-30T14:53:01.030" v="2417" actId="931"/>
          <ac:spMkLst>
            <pc:docMk/>
            <pc:sldMk cId="1423721158" sldId="264"/>
            <ac:spMk id="5" creationId="{D99D0A85-1A03-CBE9-43F7-F384BC56FA39}"/>
          </ac:spMkLst>
        </pc:spChg>
        <pc:spChg chg="add mod ord">
          <ac:chgData name="JAY CHAUDHARY" userId="e2b305ebb368af25" providerId="LiveId" clId="{4ADA49B5-134C-4E3B-A2BF-08ABF23C6ED3}" dt="2023-11-30T14:53:40.854" v="2439" actId="20577"/>
          <ac:spMkLst>
            <pc:docMk/>
            <pc:sldMk cId="1423721158" sldId="264"/>
            <ac:spMk id="6" creationId="{256F0A8C-CE5E-3CE8-1816-43CCF1A78710}"/>
          </ac:spMkLst>
        </pc:spChg>
        <pc:spChg chg="add del mod ord">
          <ac:chgData name="JAY CHAUDHARY" userId="e2b305ebb368af25" providerId="LiveId" clId="{4ADA49B5-134C-4E3B-A2BF-08ABF23C6ED3}" dt="2023-11-30T14:51:36.246" v="2416" actId="700"/>
          <ac:spMkLst>
            <pc:docMk/>
            <pc:sldMk cId="1423721158" sldId="264"/>
            <ac:spMk id="7" creationId="{AF4A8426-9DD1-38D7-870F-1E4FC07D0751}"/>
          </ac:spMkLst>
        </pc:spChg>
        <pc:picChg chg="add mod">
          <ac:chgData name="JAY CHAUDHARY" userId="e2b305ebb368af25" providerId="LiveId" clId="{4ADA49B5-134C-4E3B-A2BF-08ABF23C6ED3}" dt="2023-11-30T14:53:15.340" v="2422" actId="14100"/>
          <ac:picMkLst>
            <pc:docMk/>
            <pc:sldMk cId="1423721158" sldId="264"/>
            <ac:picMk id="9" creationId="{61364FB3-C6D3-5A07-FA50-B6B17504EEA8}"/>
          </ac:picMkLst>
        </pc:picChg>
      </pc:sldChg>
      <pc:sldChg chg="new del">
        <pc:chgData name="JAY CHAUDHARY" userId="e2b305ebb368af25" providerId="LiveId" clId="{4ADA49B5-134C-4E3B-A2BF-08ABF23C6ED3}" dt="2023-11-30T14:51:33.786" v="2413" actId="680"/>
        <pc:sldMkLst>
          <pc:docMk/>
          <pc:sldMk cId="2777270335" sldId="264"/>
        </pc:sldMkLst>
      </pc:sldChg>
      <pc:sldChg chg="addSp delSp modSp new mod">
        <pc:chgData name="JAY CHAUDHARY" userId="e2b305ebb368af25" providerId="LiveId" clId="{4ADA49B5-134C-4E3B-A2BF-08ABF23C6ED3}" dt="2023-11-30T15:37:49.430" v="2752" actId="20577"/>
        <pc:sldMkLst>
          <pc:docMk/>
          <pc:sldMk cId="3125629367" sldId="265"/>
        </pc:sldMkLst>
        <pc:spChg chg="mod">
          <ac:chgData name="JAY CHAUDHARY" userId="e2b305ebb368af25" providerId="LiveId" clId="{4ADA49B5-134C-4E3B-A2BF-08ABF23C6ED3}" dt="2023-11-30T14:59:18.352" v="2643" actId="14100"/>
          <ac:spMkLst>
            <pc:docMk/>
            <pc:sldMk cId="3125629367" sldId="265"/>
            <ac:spMk id="2" creationId="{FF108B48-06B7-0E1C-C7D3-C4843F5990A9}"/>
          </ac:spMkLst>
        </pc:spChg>
        <pc:spChg chg="del">
          <ac:chgData name="JAY CHAUDHARY" userId="e2b305ebb368af25" providerId="LiveId" clId="{4ADA49B5-134C-4E3B-A2BF-08ABF23C6ED3}" dt="2023-11-30T14:57:28.297" v="2578" actId="931"/>
          <ac:spMkLst>
            <pc:docMk/>
            <pc:sldMk cId="3125629367" sldId="265"/>
            <ac:spMk id="3" creationId="{2562FE35-E7E3-DC0E-F3A2-F425070DEE6E}"/>
          </ac:spMkLst>
        </pc:spChg>
        <pc:spChg chg="mod">
          <ac:chgData name="JAY CHAUDHARY" userId="e2b305ebb368af25" providerId="LiveId" clId="{4ADA49B5-134C-4E3B-A2BF-08ABF23C6ED3}" dt="2023-11-30T15:37:49.430" v="2752" actId="20577"/>
          <ac:spMkLst>
            <pc:docMk/>
            <pc:sldMk cId="3125629367" sldId="265"/>
            <ac:spMk id="4" creationId="{D90A86FA-BBB3-FE67-BC8A-E817E9945A08}"/>
          </ac:spMkLst>
        </pc:spChg>
        <pc:picChg chg="add mod">
          <ac:chgData name="JAY CHAUDHARY" userId="e2b305ebb368af25" providerId="LiveId" clId="{4ADA49B5-134C-4E3B-A2BF-08ABF23C6ED3}" dt="2023-11-30T15:00:26.111" v="2646" actId="14100"/>
          <ac:picMkLst>
            <pc:docMk/>
            <pc:sldMk cId="3125629367" sldId="265"/>
            <ac:picMk id="6" creationId="{8215C658-6A72-05F0-4D0E-3B939F5739B0}"/>
          </ac:picMkLst>
        </pc:picChg>
      </pc:sldChg>
      <pc:sldChg chg="addSp delSp modSp new mod modClrScheme chgLayout">
        <pc:chgData name="JAY CHAUDHARY" userId="e2b305ebb368af25" providerId="LiveId" clId="{4ADA49B5-134C-4E3B-A2BF-08ABF23C6ED3}" dt="2023-11-30T15:19:58.825" v="2749" actId="20577"/>
        <pc:sldMkLst>
          <pc:docMk/>
          <pc:sldMk cId="46754491" sldId="266"/>
        </pc:sldMkLst>
        <pc:spChg chg="del mod ord">
          <ac:chgData name="JAY CHAUDHARY" userId="e2b305ebb368af25" providerId="LiveId" clId="{4ADA49B5-134C-4E3B-A2BF-08ABF23C6ED3}" dt="2023-11-30T15:12:08.095" v="2647" actId="700"/>
          <ac:spMkLst>
            <pc:docMk/>
            <pc:sldMk cId="46754491" sldId="266"/>
            <ac:spMk id="2" creationId="{7A1B41E9-D6B2-13B0-ADA2-8FF69FC91572}"/>
          </ac:spMkLst>
        </pc:spChg>
        <pc:spChg chg="del mod ord">
          <ac:chgData name="JAY CHAUDHARY" userId="e2b305ebb368af25" providerId="LiveId" clId="{4ADA49B5-134C-4E3B-A2BF-08ABF23C6ED3}" dt="2023-11-30T15:12:08.095" v="2647" actId="700"/>
          <ac:spMkLst>
            <pc:docMk/>
            <pc:sldMk cId="46754491" sldId="266"/>
            <ac:spMk id="3" creationId="{021A6270-7320-E9B2-88C5-597D1676063E}"/>
          </ac:spMkLst>
        </pc:spChg>
        <pc:spChg chg="del">
          <ac:chgData name="JAY CHAUDHARY" userId="e2b305ebb368af25" providerId="LiveId" clId="{4ADA49B5-134C-4E3B-A2BF-08ABF23C6ED3}" dt="2023-11-30T15:12:08.095" v="2647" actId="700"/>
          <ac:spMkLst>
            <pc:docMk/>
            <pc:sldMk cId="46754491" sldId="266"/>
            <ac:spMk id="4" creationId="{A83368D2-A9B8-C157-F91B-09E76F777B51}"/>
          </ac:spMkLst>
        </pc:spChg>
        <pc:spChg chg="add mod ord">
          <ac:chgData name="JAY CHAUDHARY" userId="e2b305ebb368af25" providerId="LiveId" clId="{4ADA49B5-134C-4E3B-A2BF-08ABF23C6ED3}" dt="2023-11-30T15:16:19.662" v="2677" actId="20577"/>
          <ac:spMkLst>
            <pc:docMk/>
            <pc:sldMk cId="46754491" sldId="266"/>
            <ac:spMk id="5" creationId="{FCB531B3-E4AB-2B33-E6A1-2C99921CA38B}"/>
          </ac:spMkLst>
        </pc:spChg>
        <pc:spChg chg="add del mod ord">
          <ac:chgData name="JAY CHAUDHARY" userId="e2b305ebb368af25" providerId="LiveId" clId="{4ADA49B5-134C-4E3B-A2BF-08ABF23C6ED3}" dt="2023-11-30T15:15:30.462" v="2668" actId="931"/>
          <ac:spMkLst>
            <pc:docMk/>
            <pc:sldMk cId="46754491" sldId="266"/>
            <ac:spMk id="6" creationId="{41590984-18F7-CED2-AD8F-DB4E05CD9178}"/>
          </ac:spMkLst>
        </pc:spChg>
        <pc:spChg chg="add mod">
          <ac:chgData name="JAY CHAUDHARY" userId="e2b305ebb368af25" providerId="LiveId" clId="{4ADA49B5-134C-4E3B-A2BF-08ABF23C6ED3}" dt="2023-11-30T15:19:58.825" v="2749" actId="20577"/>
          <ac:spMkLst>
            <pc:docMk/>
            <pc:sldMk cId="46754491" sldId="266"/>
            <ac:spMk id="9" creationId="{91AA4222-226E-B498-1191-D5D525A70BE1}"/>
          </ac:spMkLst>
        </pc:spChg>
        <pc:picChg chg="add mod">
          <ac:chgData name="JAY CHAUDHARY" userId="e2b305ebb368af25" providerId="LiveId" clId="{4ADA49B5-134C-4E3B-A2BF-08ABF23C6ED3}" dt="2023-11-30T15:16:07.978" v="2676" actId="14100"/>
          <ac:picMkLst>
            <pc:docMk/>
            <pc:sldMk cId="46754491" sldId="266"/>
            <ac:picMk id="8" creationId="{70F8319E-BCB9-27C6-D305-1811117CCDA4}"/>
          </ac:picMkLst>
        </pc:picChg>
      </pc:sldChg>
      <pc:sldChg chg="modSp new mod">
        <pc:chgData name="JAY CHAUDHARY" userId="e2b305ebb368af25" providerId="LiveId" clId="{4ADA49B5-134C-4E3B-A2BF-08ABF23C6ED3}" dt="2023-11-30T15:43:36.861" v="3126" actId="20577"/>
        <pc:sldMkLst>
          <pc:docMk/>
          <pc:sldMk cId="848349750" sldId="267"/>
        </pc:sldMkLst>
        <pc:spChg chg="mod">
          <ac:chgData name="JAY CHAUDHARY" userId="e2b305ebb368af25" providerId="LiveId" clId="{4ADA49B5-134C-4E3B-A2BF-08ABF23C6ED3}" dt="2023-11-30T15:39:09.518" v="2769" actId="20577"/>
          <ac:spMkLst>
            <pc:docMk/>
            <pc:sldMk cId="848349750" sldId="267"/>
            <ac:spMk id="2" creationId="{7ADE88C5-20B6-1695-4310-B5EB7D5BA68F}"/>
          </ac:spMkLst>
        </pc:spChg>
        <pc:spChg chg="mod">
          <ac:chgData name="JAY CHAUDHARY" userId="e2b305ebb368af25" providerId="LiveId" clId="{4ADA49B5-134C-4E3B-A2BF-08ABF23C6ED3}" dt="2023-11-30T15:43:36.861" v="3126" actId="20577"/>
          <ac:spMkLst>
            <pc:docMk/>
            <pc:sldMk cId="848349750" sldId="267"/>
            <ac:spMk id="3" creationId="{F43558B4-A08D-83AF-11CB-285D2FBFD32F}"/>
          </ac:spMkLst>
        </pc:spChg>
      </pc:sldChg>
      <pc:sldChg chg="new del">
        <pc:chgData name="JAY CHAUDHARY" userId="e2b305ebb368af25" providerId="LiveId" clId="{4ADA49B5-134C-4E3B-A2BF-08ABF23C6ED3}" dt="2023-11-30T17:21:21.768" v="3238" actId="47"/>
        <pc:sldMkLst>
          <pc:docMk/>
          <pc:sldMk cId="2057752782" sldId="268"/>
        </pc:sldMkLst>
      </pc:sldChg>
      <pc:sldChg chg="modSp new mod">
        <pc:chgData name="JAY CHAUDHARY" userId="e2b305ebb368af25" providerId="LiveId" clId="{4ADA49B5-134C-4E3B-A2BF-08ABF23C6ED3}" dt="2023-11-30T17:54:37.804" v="3323" actId="255"/>
        <pc:sldMkLst>
          <pc:docMk/>
          <pc:sldMk cId="3627204441" sldId="268"/>
        </pc:sldMkLst>
        <pc:spChg chg="mod">
          <ac:chgData name="JAY CHAUDHARY" userId="e2b305ebb368af25" providerId="LiveId" clId="{4ADA49B5-134C-4E3B-A2BF-08ABF23C6ED3}" dt="2023-11-30T17:50:43.149" v="3255" actId="20577"/>
          <ac:spMkLst>
            <pc:docMk/>
            <pc:sldMk cId="3627204441" sldId="268"/>
            <ac:spMk id="2" creationId="{AED95C27-7F07-562B-6C8A-876CE36A6619}"/>
          </ac:spMkLst>
        </pc:spChg>
        <pc:spChg chg="mod">
          <ac:chgData name="JAY CHAUDHARY" userId="e2b305ebb368af25" providerId="LiveId" clId="{4ADA49B5-134C-4E3B-A2BF-08ABF23C6ED3}" dt="2023-11-30T17:54:37.804" v="3323" actId="255"/>
          <ac:spMkLst>
            <pc:docMk/>
            <pc:sldMk cId="3627204441" sldId="268"/>
            <ac:spMk id="3" creationId="{41C8086F-347B-843C-B6F1-9143EE77C11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05A6F6-095F-419D-AD69-2042BB9649A1}" type="datetimeFigureOut">
              <a:rPr lang="en-US" smtClean="0"/>
              <a:t>11/30/2023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92F109C-5055-4D96-8B48-7A1921F373B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7885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05A6F6-095F-419D-AD69-2042BB9649A1}"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2F109C-5055-4D96-8B48-7A1921F373B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891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05A6F6-095F-419D-AD69-2042BB9649A1}"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2F109C-5055-4D96-8B48-7A1921F373B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8189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05A6F6-095F-419D-AD69-2042BB9649A1}"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2F109C-5055-4D96-8B48-7A1921F373B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2422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05A6F6-095F-419D-AD69-2042BB9649A1}"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2F109C-5055-4D96-8B48-7A1921F373B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8080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05A6F6-095F-419D-AD69-2042BB9649A1}"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2F109C-5055-4D96-8B48-7A1921F373B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6821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05A6F6-095F-419D-AD69-2042BB9649A1}"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2F109C-5055-4D96-8B48-7A1921F373B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8249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05A6F6-095F-419D-AD69-2042BB9649A1}" type="datetimeFigureOut">
              <a:rPr lang="en-US" smtClean="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2F109C-5055-4D96-8B48-7A1921F373B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5598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05A6F6-095F-419D-AD69-2042BB9649A1}" type="datetimeFigureOut">
              <a:rPr lang="en-US" smtClean="0"/>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2F109C-5055-4D96-8B48-7A1921F373B9}" type="slidenum">
              <a:rPr lang="en-US" smtClean="0"/>
              <a:t>‹#›</a:t>
            </a:fld>
            <a:endParaRPr lang="en-US"/>
          </a:p>
        </p:txBody>
      </p:sp>
    </p:spTree>
    <p:extLst>
      <p:ext uri="{BB962C8B-B14F-4D97-AF65-F5344CB8AC3E}">
        <p14:creationId xmlns:p14="http://schemas.microsoft.com/office/powerpoint/2010/main" val="651675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05A6F6-095F-419D-AD69-2042BB9649A1}"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2F109C-5055-4D96-8B48-7A1921F373B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6814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405A6F6-095F-419D-AD69-2042BB9649A1}" type="datetimeFigureOut">
              <a:rPr lang="en-US" smtClean="0"/>
              <a:t>11/30/2023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92F109C-5055-4D96-8B48-7A1921F373B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3139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405A6F6-095F-419D-AD69-2042BB9649A1}" type="datetimeFigureOut">
              <a:rPr lang="en-US" smtClean="0"/>
              <a:t>11/30/2023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92F109C-5055-4D96-8B48-7A1921F373B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8430417"/>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648E4-1716-472D-9982-9760E7D11FD1}"/>
              </a:ext>
            </a:extLst>
          </p:cNvPr>
          <p:cNvSpPr>
            <a:spLocks noGrp="1"/>
          </p:cNvSpPr>
          <p:nvPr>
            <p:ph type="ctrTitle"/>
          </p:nvPr>
        </p:nvSpPr>
        <p:spPr/>
        <p:txBody>
          <a:bodyPr>
            <a:normAutofit fontScale="90000"/>
          </a:bodyPr>
          <a:lstStyle/>
          <a:p>
            <a:r>
              <a:rPr lang="en-US" dirty="0"/>
              <a:t>Diffusion models for image generation</a:t>
            </a:r>
          </a:p>
        </p:txBody>
      </p:sp>
      <p:sp>
        <p:nvSpPr>
          <p:cNvPr id="3" name="Subtitle 2">
            <a:extLst>
              <a:ext uri="{FF2B5EF4-FFF2-40B4-BE49-F238E27FC236}">
                <a16:creationId xmlns:a16="http://schemas.microsoft.com/office/drawing/2014/main" id="{C4F39C3F-24E6-F6C4-C89D-358531F29080}"/>
              </a:ext>
            </a:extLst>
          </p:cNvPr>
          <p:cNvSpPr>
            <a:spLocks noGrp="1"/>
          </p:cNvSpPr>
          <p:nvPr>
            <p:ph type="subTitle" idx="1"/>
          </p:nvPr>
        </p:nvSpPr>
        <p:spPr>
          <a:xfrm>
            <a:off x="2417780" y="3531204"/>
            <a:ext cx="8637072" cy="2259996"/>
          </a:xfrm>
        </p:spPr>
        <p:txBody>
          <a:bodyPr>
            <a:normAutofit/>
          </a:bodyPr>
          <a:lstStyle/>
          <a:p>
            <a:r>
              <a:rPr lang="en-US" sz="2200" dirty="0"/>
              <a:t>Aditya </a:t>
            </a:r>
            <a:r>
              <a:rPr lang="en-US" sz="2200" dirty="0" err="1"/>
              <a:t>kumar</a:t>
            </a:r>
            <a:endParaRPr lang="en-US" sz="2200" dirty="0"/>
          </a:p>
          <a:p>
            <a:r>
              <a:rPr lang="en-US" sz="2200" dirty="0"/>
              <a:t>Azeem Motiwala</a:t>
            </a:r>
          </a:p>
          <a:p>
            <a:r>
              <a:rPr lang="en-US" sz="2200" dirty="0"/>
              <a:t>Jay Chaudhary</a:t>
            </a:r>
          </a:p>
        </p:txBody>
      </p:sp>
    </p:spTree>
    <p:extLst>
      <p:ext uri="{BB962C8B-B14F-4D97-AF65-F5344CB8AC3E}">
        <p14:creationId xmlns:p14="http://schemas.microsoft.com/office/powerpoint/2010/main" val="1129737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B531B3-E4AB-2B33-E6A1-2C99921CA38B}"/>
              </a:ext>
            </a:extLst>
          </p:cNvPr>
          <p:cNvSpPr>
            <a:spLocks noGrp="1"/>
          </p:cNvSpPr>
          <p:nvPr>
            <p:ph type="title"/>
          </p:nvPr>
        </p:nvSpPr>
        <p:spPr/>
        <p:txBody>
          <a:bodyPr/>
          <a:lstStyle/>
          <a:p>
            <a:r>
              <a:rPr lang="en-US" dirty="0"/>
              <a:t>Results on cifar10 </a:t>
            </a:r>
          </a:p>
        </p:txBody>
      </p:sp>
      <p:pic>
        <p:nvPicPr>
          <p:cNvPr id="8" name="Content Placeholder 7">
            <a:extLst>
              <a:ext uri="{FF2B5EF4-FFF2-40B4-BE49-F238E27FC236}">
                <a16:creationId xmlns:a16="http://schemas.microsoft.com/office/drawing/2014/main" id="{70F8319E-BCB9-27C6-D305-1811117CCD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1853753"/>
            <a:ext cx="9603275" cy="3604938"/>
          </a:xfrm>
        </p:spPr>
      </p:pic>
      <p:sp>
        <p:nvSpPr>
          <p:cNvPr id="9" name="TextBox 8">
            <a:extLst>
              <a:ext uri="{FF2B5EF4-FFF2-40B4-BE49-F238E27FC236}">
                <a16:creationId xmlns:a16="http://schemas.microsoft.com/office/drawing/2014/main" id="{91AA4222-226E-B498-1191-D5D525A70BE1}"/>
              </a:ext>
            </a:extLst>
          </p:cNvPr>
          <p:cNvSpPr txBox="1"/>
          <p:nvPr/>
        </p:nvSpPr>
        <p:spPr>
          <a:xfrm>
            <a:off x="1451579" y="5458691"/>
            <a:ext cx="9603275" cy="461665"/>
          </a:xfrm>
          <a:prstGeom prst="rect">
            <a:avLst/>
          </a:prstGeom>
          <a:noFill/>
        </p:spPr>
        <p:txBody>
          <a:bodyPr wrap="square" rtlCol="0">
            <a:spAutoFit/>
          </a:bodyPr>
          <a:lstStyle/>
          <a:p>
            <a:r>
              <a:rPr lang="en-US" sz="2400" dirty="0">
                <a:latin typeface="Aptos" panose="020B0004020202020204" pitchFamily="34" charset="0"/>
              </a:rPr>
              <a:t>Lower eight are ground truth and above ones are generated</a:t>
            </a:r>
          </a:p>
        </p:txBody>
      </p:sp>
    </p:spTree>
    <p:extLst>
      <p:ext uri="{BB962C8B-B14F-4D97-AF65-F5344CB8AC3E}">
        <p14:creationId xmlns:p14="http://schemas.microsoft.com/office/powerpoint/2010/main" val="46754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88C5-20B6-1695-4310-B5EB7D5BA68F}"/>
              </a:ext>
            </a:extLst>
          </p:cNvPr>
          <p:cNvSpPr>
            <a:spLocks noGrp="1"/>
          </p:cNvSpPr>
          <p:nvPr>
            <p:ph type="title"/>
          </p:nvPr>
        </p:nvSpPr>
        <p:spPr/>
        <p:txBody>
          <a:bodyPr/>
          <a:lstStyle/>
          <a:p>
            <a:r>
              <a:rPr lang="en-US" dirty="0"/>
              <a:t>STABLE DIFFUSION</a:t>
            </a:r>
          </a:p>
        </p:txBody>
      </p:sp>
      <p:sp>
        <p:nvSpPr>
          <p:cNvPr id="3" name="Content Placeholder 2">
            <a:extLst>
              <a:ext uri="{FF2B5EF4-FFF2-40B4-BE49-F238E27FC236}">
                <a16:creationId xmlns:a16="http://schemas.microsoft.com/office/drawing/2014/main" id="{F43558B4-A08D-83AF-11CB-285D2FBFD32F}"/>
              </a:ext>
            </a:extLst>
          </p:cNvPr>
          <p:cNvSpPr>
            <a:spLocks noGrp="1"/>
          </p:cNvSpPr>
          <p:nvPr>
            <p:ph idx="1"/>
          </p:nvPr>
        </p:nvSpPr>
        <p:spPr/>
        <p:txBody>
          <a:bodyPr>
            <a:normAutofit/>
          </a:bodyPr>
          <a:lstStyle/>
          <a:p>
            <a:r>
              <a:rPr lang="en-US" sz="2200" dirty="0">
                <a:latin typeface="Aptos" panose="020B0004020202020204" pitchFamily="34" charset="0"/>
              </a:rPr>
              <a:t>For stable diffusion we compress the input images using autoencoder which was initially trained on degradation and restoration task and then perform noising and denoising on compressed images.</a:t>
            </a:r>
          </a:p>
          <a:p>
            <a:r>
              <a:rPr lang="en-US" sz="2200" dirty="0">
                <a:latin typeface="Aptos" panose="020B0004020202020204" pitchFamily="34" charset="0"/>
              </a:rPr>
              <a:t>Now instead of dealing with whole detailed images, we used it’s simpler forms</a:t>
            </a:r>
          </a:p>
          <a:p>
            <a:r>
              <a:rPr lang="en-US" sz="2200" dirty="0">
                <a:latin typeface="Aptos" panose="020B0004020202020204" pitchFamily="34" charset="0"/>
              </a:rPr>
              <a:t>This helps our network to train fast as compared to usual one. </a:t>
            </a:r>
          </a:p>
        </p:txBody>
      </p:sp>
    </p:spTree>
    <p:extLst>
      <p:ext uri="{BB962C8B-B14F-4D97-AF65-F5344CB8AC3E}">
        <p14:creationId xmlns:p14="http://schemas.microsoft.com/office/powerpoint/2010/main" val="848349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5C27-7F07-562B-6C8A-876CE36A6619}"/>
              </a:ext>
            </a:extLst>
          </p:cNvPr>
          <p:cNvSpPr>
            <a:spLocks noGrp="1"/>
          </p:cNvSpPr>
          <p:nvPr>
            <p:ph type="title"/>
          </p:nvPr>
        </p:nvSpPr>
        <p:spPr/>
        <p:txBody>
          <a:bodyPr/>
          <a:lstStyle/>
          <a:p>
            <a:r>
              <a:rPr lang="en-US" dirty="0"/>
              <a:t>Challenges faced</a:t>
            </a:r>
          </a:p>
        </p:txBody>
      </p:sp>
      <p:sp>
        <p:nvSpPr>
          <p:cNvPr id="3" name="Content Placeholder 2">
            <a:extLst>
              <a:ext uri="{FF2B5EF4-FFF2-40B4-BE49-F238E27FC236}">
                <a16:creationId xmlns:a16="http://schemas.microsoft.com/office/drawing/2014/main" id="{41C8086F-347B-843C-B6F1-9143EE77C116}"/>
              </a:ext>
            </a:extLst>
          </p:cNvPr>
          <p:cNvSpPr>
            <a:spLocks noGrp="1"/>
          </p:cNvSpPr>
          <p:nvPr>
            <p:ph idx="1"/>
          </p:nvPr>
        </p:nvSpPr>
        <p:spPr/>
        <p:txBody>
          <a:bodyPr>
            <a:normAutofit/>
          </a:bodyPr>
          <a:lstStyle/>
          <a:p>
            <a:r>
              <a:rPr lang="en-US" sz="2200" b="0" i="0" dirty="0">
                <a:effectLst/>
                <a:latin typeface="Aptos" panose="020B0004020202020204" pitchFamily="34" charset="0"/>
              </a:rPr>
              <a:t>While developing the </a:t>
            </a:r>
            <a:r>
              <a:rPr lang="en-US" sz="2200" b="0" i="0" dirty="0" err="1">
                <a:effectLst/>
                <a:latin typeface="Aptos" panose="020B0004020202020204" pitchFamily="34" charset="0"/>
              </a:rPr>
              <a:t>UNet</a:t>
            </a:r>
            <a:r>
              <a:rPr lang="en-US" sz="2200" b="0" i="0" dirty="0">
                <a:effectLst/>
                <a:latin typeface="Aptos" panose="020B0004020202020204" pitchFamily="34" charset="0"/>
              </a:rPr>
              <a:t> model, we faced challenges related to shape inconsistencies between layers and embeddings during the addition operation. We resolved this issue through rigorous debugging and careful examination of the code.</a:t>
            </a:r>
          </a:p>
          <a:p>
            <a:r>
              <a:rPr lang="en-US" sz="2200" dirty="0">
                <a:latin typeface="Aptos" panose="020B0004020202020204" pitchFamily="34" charset="0"/>
              </a:rPr>
              <a:t>During the training process, there are instances where the loss tends to plateau or saturate. To address this, we experimented with various learning rates and optimizers to achieve better training convergence. </a:t>
            </a:r>
          </a:p>
        </p:txBody>
      </p:sp>
    </p:spTree>
    <p:extLst>
      <p:ext uri="{BB962C8B-B14F-4D97-AF65-F5344CB8AC3E}">
        <p14:creationId xmlns:p14="http://schemas.microsoft.com/office/powerpoint/2010/main" val="3627204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C289B-E308-3373-BDF8-CC761F239E2C}"/>
              </a:ext>
            </a:extLst>
          </p:cNvPr>
          <p:cNvSpPr>
            <a:spLocks noGrp="1"/>
          </p:cNvSpPr>
          <p:nvPr>
            <p:ph type="title"/>
          </p:nvPr>
        </p:nvSpPr>
        <p:spPr/>
        <p:txBody>
          <a:bodyPr/>
          <a:lstStyle/>
          <a:p>
            <a:r>
              <a:rPr lang="en-US" dirty="0">
                <a:latin typeface="Aptos" panose="020B0004020202020204" pitchFamily="34" charset="0"/>
                <a:cs typeface="Arial" panose="020B0604020202020204" pitchFamily="34" charset="0"/>
              </a:rPr>
              <a:t>Methods FOR DIFFERENT TASKS</a:t>
            </a:r>
          </a:p>
        </p:txBody>
      </p:sp>
      <p:sp>
        <p:nvSpPr>
          <p:cNvPr id="3" name="Content Placeholder 2">
            <a:extLst>
              <a:ext uri="{FF2B5EF4-FFF2-40B4-BE49-F238E27FC236}">
                <a16:creationId xmlns:a16="http://schemas.microsoft.com/office/drawing/2014/main" id="{0045BCF3-0F1E-50D9-0676-17DB31C5FD08}"/>
              </a:ext>
            </a:extLst>
          </p:cNvPr>
          <p:cNvSpPr>
            <a:spLocks noGrp="1"/>
          </p:cNvSpPr>
          <p:nvPr>
            <p:ph idx="1"/>
          </p:nvPr>
        </p:nvSpPr>
        <p:spPr/>
        <p:txBody>
          <a:bodyPr>
            <a:normAutofit/>
          </a:bodyPr>
          <a:lstStyle/>
          <a:p>
            <a:pPr>
              <a:buFont typeface="Wingdings" panose="05000000000000000000" pitchFamily="2" charset="2"/>
              <a:buChar char="Ø"/>
            </a:pPr>
            <a:r>
              <a:rPr lang="en-US" sz="2200" dirty="0">
                <a:latin typeface="Aptos" panose="020B0004020202020204" pitchFamily="34" charset="0"/>
              </a:rPr>
              <a:t>Method of learning to generate new images</a:t>
            </a:r>
            <a:r>
              <a:rPr lang="en-US" sz="2200" dirty="0"/>
              <a:t>	             Forward/reverse diffusion</a:t>
            </a:r>
          </a:p>
          <a:p>
            <a:pPr>
              <a:buFont typeface="Wingdings" panose="05000000000000000000" pitchFamily="2" charset="2"/>
              <a:buChar char="Ø"/>
            </a:pPr>
            <a:endParaRPr lang="en-US" sz="2200" dirty="0"/>
          </a:p>
          <a:p>
            <a:pPr>
              <a:buFont typeface="Wingdings" panose="05000000000000000000" pitchFamily="2" charset="2"/>
              <a:buChar char="Ø"/>
            </a:pPr>
            <a:r>
              <a:rPr lang="en-US" sz="2200" dirty="0">
                <a:latin typeface="Aptos" panose="020B0004020202020204" pitchFamily="34" charset="0"/>
              </a:rPr>
              <a:t>Way to compress images	</a:t>
            </a:r>
            <a:r>
              <a:rPr lang="en-US" sz="2200" dirty="0"/>
              <a:t>			                   Autoencoder</a:t>
            </a:r>
          </a:p>
          <a:p>
            <a:pPr>
              <a:buFont typeface="Wingdings" panose="05000000000000000000" pitchFamily="2" charset="2"/>
              <a:buChar char="Ø"/>
            </a:pPr>
            <a:endParaRPr lang="en-US" sz="2200" dirty="0"/>
          </a:p>
          <a:p>
            <a:pPr>
              <a:buFont typeface="Wingdings" panose="05000000000000000000" pitchFamily="2" charset="2"/>
              <a:buChar char="Ø"/>
            </a:pPr>
            <a:r>
              <a:rPr lang="en-US" sz="2200" dirty="0">
                <a:latin typeface="Aptos" panose="020B0004020202020204" pitchFamily="34" charset="0"/>
              </a:rPr>
              <a:t>Way to add in good inductive images</a:t>
            </a:r>
            <a:r>
              <a:rPr lang="en-US" sz="2200" dirty="0"/>
              <a:t>	                   U-net   +   ‘attention					        </a:t>
            </a:r>
          </a:p>
        </p:txBody>
      </p:sp>
    </p:spTree>
    <p:extLst>
      <p:ext uri="{BB962C8B-B14F-4D97-AF65-F5344CB8AC3E}">
        <p14:creationId xmlns:p14="http://schemas.microsoft.com/office/powerpoint/2010/main" val="4214138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FD33-1688-D737-DDDE-432E8EBC83D1}"/>
              </a:ext>
            </a:extLst>
          </p:cNvPr>
          <p:cNvSpPr>
            <a:spLocks noGrp="1"/>
          </p:cNvSpPr>
          <p:nvPr>
            <p:ph type="title"/>
          </p:nvPr>
        </p:nvSpPr>
        <p:spPr>
          <a:xfrm>
            <a:off x="1451579" y="651494"/>
            <a:ext cx="9603275" cy="1564244"/>
          </a:xfrm>
        </p:spPr>
        <p:txBody>
          <a:bodyPr/>
          <a:lstStyle/>
          <a:p>
            <a:r>
              <a:rPr lang="en-US" dirty="0"/>
              <a:t>Noising PROCESS</a:t>
            </a:r>
          </a:p>
        </p:txBody>
      </p:sp>
      <p:pic>
        <p:nvPicPr>
          <p:cNvPr id="8" name="Content Placeholder 7">
            <a:extLst>
              <a:ext uri="{FF2B5EF4-FFF2-40B4-BE49-F238E27FC236}">
                <a16:creationId xmlns:a16="http://schemas.microsoft.com/office/drawing/2014/main" id="{F98B6706-1871-54C8-5A7C-3476EB1947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8" y="3598340"/>
            <a:ext cx="9465804" cy="1749515"/>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795EDE9-14A4-54D9-948D-C61E26B08410}"/>
                  </a:ext>
                </a:extLst>
              </p:cNvPr>
              <p:cNvSpPr txBox="1"/>
              <p:nvPr/>
            </p:nvSpPr>
            <p:spPr>
              <a:xfrm>
                <a:off x="1451578" y="2034096"/>
                <a:ext cx="9603275" cy="2163606"/>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Aptos" panose="020B0004020202020204" pitchFamily="34" charset="0"/>
                  </a:rPr>
                  <a:t>The noised image after each time step is given by:</a:t>
                </a:r>
              </a:p>
              <a:p>
                <a:pPr algn="just"/>
                <a14:m>
                  <m:oMathPara xmlns:m="http://schemas.openxmlformats.org/officeDocument/2006/math">
                    <m:oMathParaPr>
                      <m:jc m:val="center"/>
                    </m:oMathParaPr>
                    <m:oMath xmlns:m="http://schemas.openxmlformats.org/officeDocument/2006/math">
                      <m:r>
                        <a:rPr lang="en-US" sz="2200" b="0" i="1" smtClean="0">
                          <a:latin typeface="Cambria Math" panose="02040503050406030204" pitchFamily="18" charset="0"/>
                        </a:rPr>
                        <m:t>𝑥</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𝑡</m:t>
                          </m:r>
                        </m:e>
                      </m:d>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𝑥</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𝑡</m:t>
                          </m:r>
                        </m:e>
                      </m:d>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𝜎</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𝑡</m:t>
                          </m:r>
                        </m:e>
                      </m:d>
                      <m:rad>
                        <m:radPr>
                          <m:degHide m:val="on"/>
                          <m:ctrlPr>
                            <a:rPr lang="en-US" sz="2200" b="0" i="1" smtClean="0">
                              <a:latin typeface="Cambria Math" panose="02040503050406030204" pitchFamily="18" charset="0"/>
                              <a:ea typeface="Cambria Math" panose="02040503050406030204" pitchFamily="18" charset="0"/>
                            </a:rPr>
                          </m:ctrlPr>
                        </m:radPr>
                        <m:deg/>
                        <m:e>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𝑡</m:t>
                          </m:r>
                        </m:e>
                      </m:rad>
                      <m:r>
                        <a:rPr lang="en-US" sz="2200" b="0" i="1" smtClean="0">
                          <a:latin typeface="Cambria Math" panose="02040503050406030204" pitchFamily="18" charset="0"/>
                          <a:ea typeface="Cambria Math" panose="02040503050406030204" pitchFamily="18" charset="0"/>
                        </a:rPr>
                        <m:t>𝑟</m:t>
                      </m:r>
                    </m:oMath>
                  </m:oMathPara>
                </a14:m>
                <a:endParaRPr lang="en-US" sz="2200" b="0" dirty="0">
                  <a:latin typeface="Aptos" panose="020B0004020202020204" pitchFamily="34" charset="0"/>
                  <a:ea typeface="Cambria Math" panose="02040503050406030204" pitchFamily="18" charset="0"/>
                </a:endParaRPr>
              </a:p>
              <a:p>
                <a:pPr marL="285750" indent="-285750" algn="just">
                  <a:buFont typeface="Arial" panose="020B0604020202020204" pitchFamily="34" charset="0"/>
                  <a:buChar char="•"/>
                </a:pPr>
                <a:r>
                  <a:rPr lang="en-US" sz="2200" dirty="0">
                    <a:latin typeface="Aptos" panose="020B0004020202020204" pitchFamily="34" charset="0"/>
                    <a:ea typeface="Cambria Math" panose="02040503050406030204" pitchFamily="18" charset="0"/>
                  </a:rPr>
                  <a:t>Where  σ(t) represents the noise strength and r is standard normal random variable</a:t>
                </a:r>
                <a:endParaRPr lang="en-US" sz="2200" b="0" dirty="0">
                  <a:latin typeface="Aptos" panose="020B0004020202020204" pitchFamily="34" charset="0"/>
                  <a:ea typeface="Cambria Math" panose="02040503050406030204" pitchFamily="18" charset="0"/>
                </a:endParaRPr>
              </a:p>
              <a:p>
                <a:pPr marL="285750" indent="-285750">
                  <a:buFont typeface="Arial" panose="020B0604020202020204" pitchFamily="34" charset="0"/>
                  <a:buChar char="•"/>
                </a:pPr>
                <a:endParaRPr lang="en-US" sz="2200" dirty="0">
                  <a:latin typeface="Aptos" panose="020B0004020202020204" pitchFamily="34" charset="0"/>
                </a:endParaRPr>
              </a:p>
              <a:p>
                <a:endParaRPr lang="en-US" sz="2200" dirty="0"/>
              </a:p>
            </p:txBody>
          </p:sp>
        </mc:Choice>
        <mc:Fallback xmlns="">
          <p:sp>
            <p:nvSpPr>
              <p:cNvPr id="6" name="TextBox 5">
                <a:extLst>
                  <a:ext uri="{FF2B5EF4-FFF2-40B4-BE49-F238E27FC236}">
                    <a16:creationId xmlns:a16="http://schemas.microsoft.com/office/drawing/2014/main" id="{2795EDE9-14A4-54D9-948D-C61E26B08410}"/>
                  </a:ext>
                </a:extLst>
              </p:cNvPr>
              <p:cNvSpPr txBox="1">
                <a:spLocks noRot="1" noChangeAspect="1" noMove="1" noResize="1" noEditPoints="1" noAdjustHandles="1" noChangeArrowheads="1" noChangeShapeType="1" noTextEdit="1"/>
              </p:cNvSpPr>
              <p:nvPr/>
            </p:nvSpPr>
            <p:spPr>
              <a:xfrm>
                <a:off x="1451578" y="2034096"/>
                <a:ext cx="9603275" cy="2163606"/>
              </a:xfrm>
              <a:prstGeom prst="rect">
                <a:avLst/>
              </a:prstGeom>
              <a:blipFill>
                <a:blip r:embed="rId3"/>
                <a:stretch>
                  <a:fillRect l="-698" t="-1972" r="-825"/>
                </a:stretch>
              </a:blipFill>
            </p:spPr>
            <p:txBody>
              <a:bodyPr/>
              <a:lstStyle/>
              <a:p>
                <a:r>
                  <a:rPr lang="en-US">
                    <a:noFill/>
                  </a:rPr>
                  <a:t> </a:t>
                </a:r>
              </a:p>
            </p:txBody>
          </p:sp>
        </mc:Fallback>
      </mc:AlternateContent>
    </p:spTree>
    <p:extLst>
      <p:ext uri="{BB962C8B-B14F-4D97-AF65-F5344CB8AC3E}">
        <p14:creationId xmlns:p14="http://schemas.microsoft.com/office/powerpoint/2010/main" val="3471307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9F33-8303-6059-2DF1-F3436CAFF608}"/>
              </a:ext>
            </a:extLst>
          </p:cNvPr>
          <p:cNvSpPr>
            <a:spLocks noGrp="1"/>
          </p:cNvSpPr>
          <p:nvPr>
            <p:ph type="title"/>
          </p:nvPr>
        </p:nvSpPr>
        <p:spPr/>
        <p:txBody>
          <a:bodyPr/>
          <a:lstStyle/>
          <a:p>
            <a:r>
              <a:rPr lang="en-US" dirty="0"/>
              <a:t>Denoising Process</a:t>
            </a:r>
          </a:p>
        </p:txBody>
      </p:sp>
      <p:pic>
        <p:nvPicPr>
          <p:cNvPr id="6" name="Content Placeholder 5">
            <a:extLst>
              <a:ext uri="{FF2B5EF4-FFF2-40B4-BE49-F238E27FC236}">
                <a16:creationId xmlns:a16="http://schemas.microsoft.com/office/drawing/2014/main" id="{638454C1-072A-D58D-6880-48DD4614A7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3965957"/>
            <a:ext cx="9603275" cy="1432011"/>
          </a:xfr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C8C7FF4-7D22-8A8D-A40A-1B47A5CA6FE5}"/>
                  </a:ext>
                </a:extLst>
              </p:cNvPr>
              <p:cNvSpPr txBox="1"/>
              <p:nvPr/>
            </p:nvSpPr>
            <p:spPr>
              <a:xfrm>
                <a:off x="1451579" y="2056886"/>
                <a:ext cx="9603275" cy="2421945"/>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Aptos" panose="020B0004020202020204" pitchFamily="34" charset="0"/>
                  </a:rPr>
                  <a:t>The update equation in the denoising process given by:</a:t>
                </a:r>
              </a:p>
              <a:p>
                <a:pPr marL="0" indent="0">
                  <a:buNone/>
                </a:pPr>
                <a:r>
                  <a:rPr lang="en-US" sz="2200" dirty="0">
                    <a:latin typeface="Aptos" panose="020B0004020202020204" pitchFamily="34" charset="0"/>
                  </a:rPr>
                  <a:t>	</a:t>
                </a:r>
                <a14:m>
                  <m:oMath xmlns:m="http://schemas.openxmlformats.org/officeDocument/2006/math">
                    <m:r>
                      <a:rPr lang="en-US" sz="2200" b="0" i="1" smtClean="0">
                        <a:latin typeface="Cambria Math" panose="02040503050406030204" pitchFamily="18" charset="0"/>
                      </a:rPr>
                      <m:t>𝑥</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𝛥</m:t>
                        </m:r>
                        <m:r>
                          <m:rPr>
                            <m:sty m:val="p"/>
                          </m:rPr>
                          <a:rPr lang="en-US" sz="2200" b="0" i="0" smtClean="0">
                            <a:latin typeface="Cambria Math" panose="02040503050406030204" pitchFamily="18" charset="0"/>
                          </a:rPr>
                          <m:t>t</m:t>
                        </m:r>
                      </m:e>
                    </m:d>
                    <m:r>
                      <a:rPr lang="en-US" sz="2200" b="0" i="0" smtClean="0">
                        <a:latin typeface="Cambria Math" panose="02040503050406030204" pitchFamily="18" charset="0"/>
                      </a:rPr>
                      <m:t>=</m:t>
                    </m:r>
                    <m:r>
                      <m:rPr>
                        <m:sty m:val="p"/>
                      </m:rPr>
                      <a:rPr lang="en-US" sz="2200" b="0" i="0" smtClean="0">
                        <a:latin typeface="Cambria Math" panose="02040503050406030204" pitchFamily="18" charset="0"/>
                      </a:rPr>
                      <m:t>x</m:t>
                    </m:r>
                    <m:d>
                      <m:dPr>
                        <m:ctrlPr>
                          <a:rPr lang="en-US" sz="2200" b="0" i="1" smtClean="0">
                            <a:latin typeface="Cambria Math" panose="02040503050406030204" pitchFamily="18" charset="0"/>
                          </a:rPr>
                        </m:ctrlPr>
                      </m:dPr>
                      <m:e>
                        <m:r>
                          <m:rPr>
                            <m:sty m:val="p"/>
                          </m:rPr>
                          <a:rPr lang="en-US" sz="2200" b="0" i="0" smtClean="0">
                            <a:latin typeface="Cambria Math" panose="02040503050406030204" pitchFamily="18" charset="0"/>
                          </a:rPr>
                          <m:t>t</m:t>
                        </m:r>
                      </m:e>
                    </m:d>
                    <m:r>
                      <a:rPr lang="en-US" sz="2200" b="0" i="0" smtClean="0">
                        <a:latin typeface="Cambria Math" panose="02040503050406030204" pitchFamily="18" charset="0"/>
                      </a:rPr>
                      <m:t>+</m:t>
                    </m:r>
                    <m:r>
                      <a:rPr lang="en-US" sz="2200" b="0" i="1" smtClean="0">
                        <a:latin typeface="Cambria Math" panose="02040503050406030204" pitchFamily="18" charset="0"/>
                      </a:rPr>
                      <m:t>𝜎</m:t>
                    </m:r>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𝑇</m:t>
                            </m:r>
                            <m:r>
                              <a:rPr lang="en-US" sz="2200" b="0" i="1" smtClean="0">
                                <a:latin typeface="Cambria Math" panose="02040503050406030204" pitchFamily="18" charset="0"/>
                              </a:rPr>
                              <m:t>−</m:t>
                            </m:r>
                            <m:r>
                              <a:rPr lang="en-US" sz="2200" b="0" i="1" smtClean="0">
                                <a:latin typeface="Cambria Math" panose="02040503050406030204" pitchFamily="18" charset="0"/>
                              </a:rPr>
                              <m:t>𝑡</m:t>
                            </m:r>
                          </m:e>
                        </m:d>
                      </m:e>
                      <m:sup>
                        <m:r>
                          <a:rPr lang="en-US" sz="2200" b="0" i="1" smtClean="0">
                            <a:latin typeface="Cambria Math" panose="02040503050406030204" pitchFamily="18" charset="0"/>
                          </a:rPr>
                          <m:t>2</m:t>
                        </m:r>
                      </m:sup>
                    </m:sSup>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𝑑</m:t>
                        </m:r>
                      </m:num>
                      <m:den>
                        <m:r>
                          <a:rPr lang="en-US" sz="2200" b="0" i="1" smtClean="0">
                            <a:latin typeface="Cambria Math" panose="02040503050406030204" pitchFamily="18" charset="0"/>
                          </a:rPr>
                          <m:t>𝑑𝑥</m:t>
                        </m:r>
                      </m:den>
                    </m:f>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𝑙𝑜𝑔𝑝</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𝑇</m:t>
                            </m:r>
                            <m:r>
                              <a:rPr lang="en-US" sz="2200" b="0" i="1" smtClean="0">
                                <a:latin typeface="Cambria Math" panose="02040503050406030204" pitchFamily="18" charset="0"/>
                              </a:rPr>
                              <m:t>−</m:t>
                            </m:r>
                            <m:r>
                              <a:rPr lang="en-US" sz="2200" b="0" i="1" smtClean="0">
                                <a:latin typeface="Cambria Math" panose="02040503050406030204" pitchFamily="18" charset="0"/>
                              </a:rPr>
                              <m:t>𝑡</m:t>
                            </m:r>
                          </m:e>
                        </m:d>
                      </m:e>
                    </m:d>
                    <m:r>
                      <a:rPr lang="en-US" sz="2200" i="1">
                        <a:latin typeface="Cambria Math" panose="02040503050406030204" pitchFamily="18" charset="0"/>
                      </a:rPr>
                      <m:t>𝛥</m:t>
                    </m:r>
                    <m:r>
                      <m:rPr>
                        <m:sty m:val="p"/>
                      </m:rPr>
                      <a:rPr lang="en-US" sz="2200" b="0" i="0" smtClean="0">
                        <a:latin typeface="Cambria Math" panose="02040503050406030204" pitchFamily="18" charset="0"/>
                      </a:rPr>
                      <m:t>t</m:t>
                    </m:r>
                    <m:r>
                      <a:rPr lang="en-US" sz="2200" b="0" i="0" smtClean="0">
                        <a:latin typeface="Cambria Math" panose="02040503050406030204" pitchFamily="18" charset="0"/>
                      </a:rPr>
                      <m:t>+</m:t>
                    </m:r>
                    <m:r>
                      <a:rPr lang="en-US" sz="2200" i="1">
                        <a:latin typeface="Cambria Math" panose="02040503050406030204" pitchFamily="18" charset="0"/>
                      </a:rPr>
                      <m:t>𝜎</m:t>
                    </m:r>
                    <m:r>
                      <a:rPr lang="en-US" sz="2200" b="0" i="1" smtClean="0">
                        <a:latin typeface="Cambria Math" panose="02040503050406030204" pitchFamily="18" charset="0"/>
                      </a:rPr>
                      <m:t>(</m:t>
                    </m:r>
                    <m:r>
                      <a:rPr lang="en-US" sz="2200" b="0" i="1" smtClean="0">
                        <a:latin typeface="Cambria Math" panose="02040503050406030204" pitchFamily="18" charset="0"/>
                      </a:rPr>
                      <m:t>𝑇</m:t>
                    </m:r>
                    <m:r>
                      <a:rPr lang="en-US" sz="2200" b="0" i="1" smtClean="0">
                        <a:latin typeface="Cambria Math" panose="02040503050406030204" pitchFamily="18" charset="0"/>
                      </a:rPr>
                      <m:t>−</m:t>
                    </m:r>
                    <m:r>
                      <a:rPr lang="en-US" sz="2200" b="0" i="1" smtClean="0">
                        <a:latin typeface="Cambria Math" panose="02040503050406030204" pitchFamily="18" charset="0"/>
                      </a:rPr>
                      <m:t>𝑡</m:t>
                    </m:r>
                    <m:r>
                      <a:rPr lang="en-US" sz="2200" b="0" i="1" smtClean="0">
                        <a:latin typeface="Cambria Math" panose="02040503050406030204" pitchFamily="18" charset="0"/>
                      </a:rPr>
                      <m:t>)</m:t>
                    </m:r>
                    <m:rad>
                      <m:radPr>
                        <m:degHide m:val="on"/>
                        <m:ctrlPr>
                          <a:rPr lang="en-US" sz="2200" b="0" i="1" smtClean="0">
                            <a:latin typeface="Cambria Math" panose="02040503050406030204" pitchFamily="18" charset="0"/>
                          </a:rPr>
                        </m:ctrlPr>
                      </m:radPr>
                      <m:deg/>
                      <m:e>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𝑡</m:t>
                        </m:r>
                      </m:e>
                    </m:rad>
                    <m:r>
                      <a:rPr lang="en-US" sz="2200" b="0" i="1" smtClean="0">
                        <a:latin typeface="Cambria Math" panose="02040503050406030204" pitchFamily="18" charset="0"/>
                      </a:rPr>
                      <m:t>𝑟</m:t>
                    </m:r>
                  </m:oMath>
                </a14:m>
                <a:endParaRPr lang="en-US" sz="2200" dirty="0">
                  <a:latin typeface="Aptos" panose="020B0004020202020204" pitchFamily="34" charset="0"/>
                </a:endParaRPr>
              </a:p>
              <a:p>
                <a:pPr marL="342900" indent="-342900">
                  <a:buFont typeface="Arial" panose="020B0604020202020204" pitchFamily="34" charset="0"/>
                  <a:buChar char="•"/>
                </a:pPr>
                <a14:m>
                  <m:oMath xmlns:m="http://schemas.openxmlformats.org/officeDocument/2006/math">
                    <m:r>
                      <a:rPr lang="en-US" sz="2200" i="1" smtClean="0">
                        <a:latin typeface="Cambria Math" panose="02040503050406030204" pitchFamily="18" charset="0"/>
                      </a:rPr>
                      <m:t>𝜎</m:t>
                    </m:r>
                  </m:oMath>
                </a14:m>
                <a:r>
                  <a:rPr lang="en-US" sz="2200" dirty="0">
                    <a:latin typeface="Aptos" panose="020B0004020202020204" pitchFamily="34" charset="0"/>
                  </a:rPr>
                  <a:t> and r are same as previously mentioned and </a:t>
                </a:r>
                <a14:m>
                  <m:oMath xmlns:m="http://schemas.openxmlformats.org/officeDocument/2006/math">
                    <m:f>
                      <m:fPr>
                        <m:ctrlPr>
                          <a:rPr lang="en-US" sz="2200" i="1">
                            <a:latin typeface="Cambria Math" panose="02040503050406030204" pitchFamily="18" charset="0"/>
                          </a:rPr>
                        </m:ctrlPr>
                      </m:fPr>
                      <m:num>
                        <m:r>
                          <a:rPr lang="en-US" sz="2200" i="1">
                            <a:latin typeface="Cambria Math" panose="02040503050406030204" pitchFamily="18" charset="0"/>
                          </a:rPr>
                          <m:t>𝑑</m:t>
                        </m:r>
                      </m:num>
                      <m:den>
                        <m:r>
                          <a:rPr lang="en-US" sz="2200" i="1">
                            <a:latin typeface="Cambria Math" panose="02040503050406030204" pitchFamily="18" charset="0"/>
                          </a:rPr>
                          <m:t>𝑑𝑥</m:t>
                        </m:r>
                      </m:den>
                    </m:f>
                    <m:d>
                      <m:dPr>
                        <m:begChr m:val="["/>
                        <m:endChr m:val="]"/>
                        <m:ctrlPr>
                          <a:rPr lang="en-US" sz="2200" i="1">
                            <a:latin typeface="Cambria Math" panose="02040503050406030204" pitchFamily="18" charset="0"/>
                          </a:rPr>
                        </m:ctrlPr>
                      </m:dPr>
                      <m:e>
                        <m:r>
                          <a:rPr lang="en-US" sz="2200" i="1">
                            <a:latin typeface="Cambria Math" panose="02040503050406030204" pitchFamily="18" charset="0"/>
                          </a:rPr>
                          <m:t>𝑙𝑜𝑔𝑝</m:t>
                        </m:r>
                        <m:d>
                          <m:dPr>
                            <m:ctrlPr>
                              <a:rPr lang="en-US" sz="2200" i="1">
                                <a:latin typeface="Cambria Math" panose="02040503050406030204" pitchFamily="18" charset="0"/>
                              </a:rPr>
                            </m:ctrlPr>
                          </m:dPr>
                          <m:e>
                            <m:r>
                              <a:rPr lang="en-US" sz="2200" i="1">
                                <a:latin typeface="Cambria Math" panose="02040503050406030204" pitchFamily="18" charset="0"/>
                              </a:rPr>
                              <m:t>𝑥</m:t>
                            </m:r>
                            <m:r>
                              <a:rPr lang="en-US" sz="2200" i="1">
                                <a:latin typeface="Cambria Math" panose="02040503050406030204" pitchFamily="18" charset="0"/>
                              </a:rPr>
                              <m:t>,</m:t>
                            </m:r>
                            <m:r>
                              <a:rPr lang="en-US" sz="2200" i="1">
                                <a:latin typeface="Cambria Math" panose="02040503050406030204" pitchFamily="18" charset="0"/>
                              </a:rPr>
                              <m:t>𝑇</m:t>
                            </m:r>
                            <m:r>
                              <a:rPr lang="en-US" sz="2200" i="1">
                                <a:latin typeface="Cambria Math" panose="02040503050406030204" pitchFamily="18" charset="0"/>
                              </a:rPr>
                              <m:t>−</m:t>
                            </m:r>
                            <m:r>
                              <a:rPr lang="en-US" sz="2200" i="1">
                                <a:latin typeface="Cambria Math" panose="02040503050406030204" pitchFamily="18" charset="0"/>
                              </a:rPr>
                              <m:t>𝑡</m:t>
                            </m:r>
                          </m:e>
                        </m:d>
                      </m:e>
                    </m:d>
                  </m:oMath>
                </a14:m>
                <a:r>
                  <a:rPr lang="en-US" sz="2200" dirty="0">
                    <a:latin typeface="Aptos" panose="020B0004020202020204" pitchFamily="34" charset="0"/>
                  </a:rPr>
                  <a:t> is the score function</a:t>
                </a:r>
              </a:p>
              <a:p>
                <a:endParaRPr lang="en-US" sz="2200" dirty="0">
                  <a:latin typeface="Aptos" panose="020B0004020202020204" pitchFamily="34" charset="0"/>
                </a:endParaRPr>
              </a:p>
              <a:p>
                <a:endParaRPr lang="en-US" sz="2200" dirty="0"/>
              </a:p>
            </p:txBody>
          </p:sp>
        </mc:Choice>
        <mc:Fallback xmlns="">
          <p:sp>
            <p:nvSpPr>
              <p:cNvPr id="4" name="TextBox 3">
                <a:extLst>
                  <a:ext uri="{FF2B5EF4-FFF2-40B4-BE49-F238E27FC236}">
                    <a16:creationId xmlns:a16="http://schemas.microsoft.com/office/drawing/2014/main" id="{BC8C7FF4-7D22-8A8D-A40A-1B47A5CA6FE5}"/>
                  </a:ext>
                </a:extLst>
              </p:cNvPr>
              <p:cNvSpPr txBox="1">
                <a:spLocks noRot="1" noChangeAspect="1" noMove="1" noResize="1" noEditPoints="1" noAdjustHandles="1" noChangeArrowheads="1" noChangeShapeType="1" noTextEdit="1"/>
              </p:cNvSpPr>
              <p:nvPr/>
            </p:nvSpPr>
            <p:spPr>
              <a:xfrm>
                <a:off x="1451579" y="2056886"/>
                <a:ext cx="9603275" cy="2421945"/>
              </a:xfrm>
              <a:prstGeom prst="rect">
                <a:avLst/>
              </a:prstGeom>
              <a:blipFill>
                <a:blip r:embed="rId3"/>
                <a:stretch>
                  <a:fillRect l="-698" t="-1508"/>
                </a:stretch>
              </a:blipFill>
            </p:spPr>
            <p:txBody>
              <a:bodyPr/>
              <a:lstStyle/>
              <a:p>
                <a:r>
                  <a:rPr lang="en-US">
                    <a:noFill/>
                  </a:rPr>
                  <a:t> </a:t>
                </a:r>
              </a:p>
            </p:txBody>
          </p:sp>
        </mc:Fallback>
      </mc:AlternateContent>
    </p:spTree>
    <p:extLst>
      <p:ext uri="{BB962C8B-B14F-4D97-AF65-F5344CB8AC3E}">
        <p14:creationId xmlns:p14="http://schemas.microsoft.com/office/powerpoint/2010/main" val="3081029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5B5D6-D844-56BC-7BD1-1D4DFBEC8FEF}"/>
              </a:ext>
            </a:extLst>
          </p:cNvPr>
          <p:cNvSpPr>
            <a:spLocks noGrp="1"/>
          </p:cNvSpPr>
          <p:nvPr>
            <p:ph type="title"/>
          </p:nvPr>
        </p:nvSpPr>
        <p:spPr/>
        <p:txBody>
          <a:bodyPr/>
          <a:lstStyle/>
          <a:p>
            <a:r>
              <a:rPr lang="en-US" dirty="0"/>
              <a:t>Objectives &amp; Methods</a:t>
            </a:r>
          </a:p>
        </p:txBody>
      </p:sp>
      <p:sp>
        <p:nvSpPr>
          <p:cNvPr id="3" name="Content Placeholder 2">
            <a:extLst>
              <a:ext uri="{FF2B5EF4-FFF2-40B4-BE49-F238E27FC236}">
                <a16:creationId xmlns:a16="http://schemas.microsoft.com/office/drawing/2014/main" id="{19C2D06E-496C-7CBB-BE12-A6D315B56710}"/>
              </a:ext>
            </a:extLst>
          </p:cNvPr>
          <p:cNvSpPr>
            <a:spLocks noGrp="1"/>
          </p:cNvSpPr>
          <p:nvPr>
            <p:ph idx="1"/>
          </p:nvPr>
        </p:nvSpPr>
        <p:spPr/>
        <p:txBody>
          <a:bodyPr>
            <a:normAutofit lnSpcReduction="10000"/>
          </a:bodyPr>
          <a:lstStyle/>
          <a:p>
            <a:r>
              <a:rPr lang="en-US" sz="2200" dirty="0">
                <a:latin typeface="Aptos" panose="020B0004020202020204" pitchFamily="34" charset="0"/>
              </a:rPr>
              <a:t>As explained in earlier slides  we change not only noise level during noising stage but also carefully tweak the variance of noise . This suggested idea aims to give a more flexible and rich structure.</a:t>
            </a:r>
          </a:p>
          <a:p>
            <a:r>
              <a:rPr lang="en-US" sz="2200" dirty="0">
                <a:latin typeface="Aptos" panose="020B0004020202020204" pitchFamily="34" charset="0"/>
              </a:rPr>
              <a:t>We step further into conditional Diffusion models based on textual prompt. This one basically implemented using cross-attention between image and text. </a:t>
            </a:r>
          </a:p>
          <a:p>
            <a:r>
              <a:rPr lang="en-US" sz="2200" dirty="0">
                <a:latin typeface="Aptos" panose="020B0004020202020204" pitchFamily="34" charset="0"/>
              </a:rPr>
              <a:t>We also explored stable diffusion, type of diffusion that simplifies images into hidden area called latent zone.</a:t>
            </a:r>
          </a:p>
        </p:txBody>
      </p:sp>
    </p:spTree>
    <p:extLst>
      <p:ext uri="{BB962C8B-B14F-4D97-AF65-F5344CB8AC3E}">
        <p14:creationId xmlns:p14="http://schemas.microsoft.com/office/powerpoint/2010/main" val="3701452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8FEC-89D6-2920-36B1-16840420F9F7}"/>
              </a:ext>
            </a:extLst>
          </p:cNvPr>
          <p:cNvSpPr>
            <a:spLocks noGrp="1"/>
          </p:cNvSpPr>
          <p:nvPr>
            <p:ph type="title"/>
          </p:nvPr>
        </p:nvSpPr>
        <p:spPr/>
        <p:txBody>
          <a:bodyPr/>
          <a:lstStyle/>
          <a:p>
            <a:r>
              <a:rPr lang="en-US" dirty="0"/>
              <a:t>Model architecture</a:t>
            </a:r>
          </a:p>
        </p:txBody>
      </p:sp>
      <p:pic>
        <p:nvPicPr>
          <p:cNvPr id="5" name="Content Placeholder 4">
            <a:extLst>
              <a:ext uri="{FF2B5EF4-FFF2-40B4-BE49-F238E27FC236}">
                <a16:creationId xmlns:a16="http://schemas.microsoft.com/office/drawing/2014/main" id="{EBCD81A2-EE6C-6765-DD85-7B5238DE90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1853754"/>
            <a:ext cx="9603275" cy="3743482"/>
          </a:xfrm>
        </p:spPr>
      </p:pic>
    </p:spTree>
    <p:extLst>
      <p:ext uri="{BB962C8B-B14F-4D97-AF65-F5344CB8AC3E}">
        <p14:creationId xmlns:p14="http://schemas.microsoft.com/office/powerpoint/2010/main" val="3641667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C31C-0EA0-5D45-C3AD-2174DB069629}"/>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3C26AFAD-E005-81F3-CB3D-BF87506C5ACA}"/>
              </a:ext>
            </a:extLst>
          </p:cNvPr>
          <p:cNvSpPr>
            <a:spLocks noGrp="1"/>
          </p:cNvSpPr>
          <p:nvPr>
            <p:ph idx="1"/>
          </p:nvPr>
        </p:nvSpPr>
        <p:spPr/>
        <p:txBody>
          <a:bodyPr>
            <a:normAutofit/>
          </a:bodyPr>
          <a:lstStyle/>
          <a:p>
            <a:r>
              <a:rPr lang="en-US" sz="2200" dirty="0">
                <a:latin typeface="Aptos" panose="020B0004020202020204" pitchFamily="34" charset="0"/>
              </a:rPr>
              <a:t>The above one is the architecture we used. It comprises of basic input noising block which adds noise based on equation in slide 3. </a:t>
            </a:r>
          </a:p>
          <a:p>
            <a:r>
              <a:rPr lang="en-US" sz="2200" dirty="0">
                <a:latin typeface="Aptos" panose="020B0004020202020204" pitchFamily="34" charset="0"/>
              </a:rPr>
              <a:t>Model uses Gaussian Fourier Projection block, the primary objective to embed time related info into network’s representations.</a:t>
            </a:r>
          </a:p>
          <a:p>
            <a:r>
              <a:rPr lang="en-US" sz="2200" dirty="0">
                <a:latin typeface="Aptos" panose="020B0004020202020204" pitchFamily="34" charset="0"/>
              </a:rPr>
              <a:t>Used sampler to sample or generate random noise.</a:t>
            </a:r>
          </a:p>
          <a:p>
            <a:r>
              <a:rPr lang="en-US" sz="2200" dirty="0">
                <a:latin typeface="Aptos" panose="020B0004020202020204" pitchFamily="34" charset="0"/>
              </a:rPr>
              <a:t>We performed training on 3 datasets:</a:t>
            </a:r>
          </a:p>
          <a:p>
            <a:pPr marL="0" indent="0">
              <a:buNone/>
            </a:pPr>
            <a:r>
              <a:rPr lang="en-US" sz="2200" dirty="0">
                <a:latin typeface="Aptos" panose="020B0004020202020204" pitchFamily="34" charset="0"/>
              </a:rPr>
              <a:t>    1.MNIST	2.Fashion MNIST	3.CIFAR10</a:t>
            </a:r>
          </a:p>
          <a:p>
            <a:pPr marL="0" indent="0">
              <a:buNone/>
            </a:pPr>
            <a:endParaRPr lang="en-US" sz="2200" dirty="0">
              <a:latin typeface="Aptos" panose="020B0004020202020204" pitchFamily="34" charset="0"/>
            </a:endParaRPr>
          </a:p>
        </p:txBody>
      </p:sp>
    </p:spTree>
    <p:extLst>
      <p:ext uri="{BB962C8B-B14F-4D97-AF65-F5344CB8AC3E}">
        <p14:creationId xmlns:p14="http://schemas.microsoft.com/office/powerpoint/2010/main" val="4083718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26A15F-C8CD-5F1C-F57E-FD969116AC61}"/>
              </a:ext>
            </a:extLst>
          </p:cNvPr>
          <p:cNvSpPr>
            <a:spLocks noGrp="1"/>
          </p:cNvSpPr>
          <p:nvPr>
            <p:ph type="title"/>
          </p:nvPr>
        </p:nvSpPr>
        <p:spPr>
          <a:xfrm>
            <a:off x="1444671" y="798974"/>
            <a:ext cx="3273099" cy="1015972"/>
          </a:xfrm>
        </p:spPr>
        <p:txBody>
          <a:bodyPr/>
          <a:lstStyle/>
          <a:p>
            <a:r>
              <a:rPr lang="en-US" dirty="0"/>
              <a:t>UNCONDITIONAL DDPM</a:t>
            </a:r>
          </a:p>
        </p:txBody>
      </p:sp>
      <p:pic>
        <p:nvPicPr>
          <p:cNvPr id="9" name="Content Placeholder 8">
            <a:extLst>
              <a:ext uri="{FF2B5EF4-FFF2-40B4-BE49-F238E27FC236}">
                <a16:creationId xmlns:a16="http://schemas.microsoft.com/office/drawing/2014/main" id="{61364FB3-C6D3-5A07-FA50-B6B17504EE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7744" y="798975"/>
            <a:ext cx="6109855" cy="4654698"/>
          </a:xfrm>
        </p:spPr>
      </p:pic>
      <p:sp>
        <p:nvSpPr>
          <p:cNvPr id="6" name="Text Placeholder 5">
            <a:extLst>
              <a:ext uri="{FF2B5EF4-FFF2-40B4-BE49-F238E27FC236}">
                <a16:creationId xmlns:a16="http://schemas.microsoft.com/office/drawing/2014/main" id="{256F0A8C-CE5E-3CE8-1816-43CCF1A78710}"/>
              </a:ext>
            </a:extLst>
          </p:cNvPr>
          <p:cNvSpPr>
            <a:spLocks noGrp="1"/>
          </p:cNvSpPr>
          <p:nvPr>
            <p:ph type="body" sz="half" idx="2"/>
          </p:nvPr>
        </p:nvSpPr>
        <p:spPr>
          <a:xfrm>
            <a:off x="1444671" y="3186545"/>
            <a:ext cx="3275013" cy="2267128"/>
          </a:xfrm>
        </p:spPr>
        <p:txBody>
          <a:bodyPr>
            <a:normAutofit/>
          </a:bodyPr>
          <a:lstStyle/>
          <a:p>
            <a:r>
              <a:rPr lang="en-US" sz="1600" dirty="0"/>
              <a:t>We set number of time steps as 500 and used Adam as optimizer and learning rate scheduler(cosine annealing </a:t>
            </a:r>
            <a:r>
              <a:rPr lang="en-US" sz="1600" dirty="0" err="1"/>
              <a:t>upto</a:t>
            </a:r>
            <a:r>
              <a:rPr lang="en-US" sz="1600" dirty="0"/>
              <a:t> 50 epochs and multistep after that)</a:t>
            </a:r>
          </a:p>
          <a:p>
            <a:r>
              <a:rPr lang="en-US" dirty="0"/>
              <a:t>Here the </a:t>
            </a:r>
            <a:r>
              <a:rPr lang="en-US" sz="1600" dirty="0"/>
              <a:t>generated images for model trained on fashion MNIST</a:t>
            </a:r>
          </a:p>
          <a:p>
            <a:endParaRPr lang="en-US" dirty="0"/>
          </a:p>
        </p:txBody>
      </p:sp>
    </p:spTree>
    <p:extLst>
      <p:ext uri="{BB962C8B-B14F-4D97-AF65-F5344CB8AC3E}">
        <p14:creationId xmlns:p14="http://schemas.microsoft.com/office/powerpoint/2010/main" val="1423721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8B48-06B7-0E1C-C7D3-C4843F5990A9}"/>
              </a:ext>
            </a:extLst>
          </p:cNvPr>
          <p:cNvSpPr>
            <a:spLocks noGrp="1"/>
          </p:cNvSpPr>
          <p:nvPr>
            <p:ph type="title"/>
          </p:nvPr>
        </p:nvSpPr>
        <p:spPr>
          <a:xfrm>
            <a:off x="1444671" y="798973"/>
            <a:ext cx="3273099" cy="766591"/>
          </a:xfrm>
        </p:spPr>
        <p:txBody>
          <a:bodyPr/>
          <a:lstStyle/>
          <a:p>
            <a:r>
              <a:rPr lang="en-US" dirty="0"/>
              <a:t>CONDITIONAL DDPM</a:t>
            </a:r>
          </a:p>
        </p:txBody>
      </p:sp>
      <p:pic>
        <p:nvPicPr>
          <p:cNvPr id="6" name="Content Placeholder 5">
            <a:extLst>
              <a:ext uri="{FF2B5EF4-FFF2-40B4-BE49-F238E27FC236}">
                <a16:creationId xmlns:a16="http://schemas.microsoft.com/office/drawing/2014/main" id="{8215C658-6A72-05F0-4D0E-3B939F5739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8801" y="798974"/>
            <a:ext cx="5929744" cy="4654698"/>
          </a:xfrm>
        </p:spPr>
      </p:pic>
      <p:sp>
        <p:nvSpPr>
          <p:cNvPr id="4" name="Text Placeholder 3">
            <a:extLst>
              <a:ext uri="{FF2B5EF4-FFF2-40B4-BE49-F238E27FC236}">
                <a16:creationId xmlns:a16="http://schemas.microsoft.com/office/drawing/2014/main" id="{D90A86FA-BBB3-FE67-BC8A-E817E9945A08}"/>
              </a:ext>
            </a:extLst>
          </p:cNvPr>
          <p:cNvSpPr>
            <a:spLocks noGrp="1"/>
          </p:cNvSpPr>
          <p:nvPr>
            <p:ph type="body" sz="half" idx="2"/>
          </p:nvPr>
        </p:nvSpPr>
        <p:spPr/>
        <p:txBody>
          <a:bodyPr>
            <a:normAutofit fontScale="70000" lnSpcReduction="20000"/>
          </a:bodyPr>
          <a:lstStyle/>
          <a:p>
            <a:pPr marL="285750" indent="-285750">
              <a:buFont typeface="Arial" panose="020B0604020202020204" pitchFamily="34" charset="0"/>
              <a:buChar char="•"/>
            </a:pPr>
            <a:r>
              <a:rPr lang="en-US" sz="2000" b="0" i="0" dirty="0">
                <a:solidFill>
                  <a:srgbClr val="374151"/>
                </a:solidFill>
                <a:effectLst/>
                <a:latin typeface="Söhne"/>
              </a:rPr>
              <a:t>the settings used for this version are similar to the previous model, except now we've included attention within the convolutional layers. </a:t>
            </a:r>
          </a:p>
          <a:p>
            <a:pPr marL="285750" indent="-285750">
              <a:buFont typeface="Arial" panose="020B0604020202020204" pitchFamily="34" charset="0"/>
              <a:buChar char="•"/>
            </a:pPr>
            <a:r>
              <a:rPr lang="en-US" sz="2000" b="0" i="0" dirty="0">
                <a:solidFill>
                  <a:srgbClr val="374151"/>
                </a:solidFill>
                <a:effectLst/>
                <a:latin typeface="Söhne"/>
              </a:rPr>
              <a:t>The images shown belong to different categories in the MNIST dataset, each representing a different handwritten numerical digit.</a:t>
            </a:r>
            <a:endParaRPr lang="en-US" sz="1800" dirty="0">
              <a:latin typeface="Aptos" panose="020B0004020202020204" pitchFamily="34" charset="0"/>
            </a:endParaRPr>
          </a:p>
        </p:txBody>
      </p:sp>
    </p:spTree>
    <p:extLst>
      <p:ext uri="{BB962C8B-B14F-4D97-AF65-F5344CB8AC3E}">
        <p14:creationId xmlns:p14="http://schemas.microsoft.com/office/powerpoint/2010/main" val="312562936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207</TotalTime>
  <Words>533</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Cambria Math</vt:lpstr>
      <vt:lpstr>Gill Sans MT</vt:lpstr>
      <vt:lpstr>Söhne</vt:lpstr>
      <vt:lpstr>Wingdings</vt:lpstr>
      <vt:lpstr>Gallery</vt:lpstr>
      <vt:lpstr>Diffusion models for image generation</vt:lpstr>
      <vt:lpstr>Methods FOR DIFFERENT TASKS</vt:lpstr>
      <vt:lpstr>Noising PROCESS</vt:lpstr>
      <vt:lpstr>Denoising Process</vt:lpstr>
      <vt:lpstr>Objectives &amp; Methods</vt:lpstr>
      <vt:lpstr>Model architecture</vt:lpstr>
      <vt:lpstr>RELATED WORK</vt:lpstr>
      <vt:lpstr>UNCONDITIONAL DDPM</vt:lpstr>
      <vt:lpstr>CONDITIONAL DDPM</vt:lpstr>
      <vt:lpstr>Results on cifar10 </vt:lpstr>
      <vt:lpstr>STABLE DIFFUSION</vt:lpstr>
      <vt:lpstr>Challenges faced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CHAUDHARY</dc:creator>
  <cp:lastModifiedBy>JAY CHAUDHARY</cp:lastModifiedBy>
  <cp:revision>1</cp:revision>
  <dcterms:created xsi:type="dcterms:W3CDTF">2023-11-30T13:10:56Z</dcterms:created>
  <dcterms:modified xsi:type="dcterms:W3CDTF">2023-11-30T17:54:46Z</dcterms:modified>
</cp:coreProperties>
</file>