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25657" y="8223852"/>
            <a:ext cx="0" cy="1376045"/>
          </a:xfrm>
          <a:custGeom>
            <a:avLst/>
            <a:gdLst/>
            <a:ahLst/>
            <a:cxnLst/>
            <a:rect l="l" t="t" r="r" b="b"/>
            <a:pathLst>
              <a:path w="0" h="1376045">
                <a:moveTo>
                  <a:pt x="0" y="1375689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25657" y="687453"/>
            <a:ext cx="0" cy="1372870"/>
          </a:xfrm>
          <a:custGeom>
            <a:avLst/>
            <a:gdLst/>
            <a:ahLst/>
            <a:cxnLst/>
            <a:rect l="l" t="t" r="r" b="b"/>
            <a:pathLst>
              <a:path w="0" h="1372870">
                <a:moveTo>
                  <a:pt x="0" y="1372374"/>
                </a:moveTo>
                <a:lnTo>
                  <a:pt x="0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2763" y="4987814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046918" y="5024506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 h="0">
                <a:moveTo>
                  <a:pt x="0" y="0"/>
                </a:moveTo>
                <a:lnTo>
                  <a:pt x="1488325" y="0"/>
                </a:lnTo>
              </a:path>
            </a:pathLst>
          </a:custGeom>
          <a:ln w="36690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556" y="416967"/>
            <a:ext cx="3700145" cy="487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F2F2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0545" y="2122833"/>
            <a:ext cx="8639175" cy="625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0F2F2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chael@marlinnuniverdity.sit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139939" y="8694018"/>
            <a:ext cx="0" cy="906144"/>
          </a:xfrm>
          <a:custGeom>
            <a:avLst/>
            <a:gdLst/>
            <a:ahLst/>
            <a:cxnLst/>
            <a:rect l="l" t="t" r="r" b="b"/>
            <a:pathLst>
              <a:path w="0" h="906145">
                <a:moveTo>
                  <a:pt x="0" y="905522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39939" y="687462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967574"/>
                </a:moveTo>
                <a:lnTo>
                  <a:pt x="0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3047" y="5179529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682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545210" y="517952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028" y="0"/>
                </a:lnTo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392556" y="416967"/>
            <a:ext cx="3700145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Marlinn</a:t>
            </a:r>
            <a:r>
              <a:rPr dirty="0" sz="3000" spc="25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0F2F28"/>
                </a:solidFill>
                <a:latin typeface="Tahoma"/>
                <a:cs typeface="Tahoma"/>
              </a:rPr>
              <a:t>Hill</a:t>
            </a:r>
            <a:r>
              <a:rPr dirty="0" sz="3000" spc="3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0F2F28"/>
                </a:solidFill>
                <a:latin typeface="Tahoma"/>
                <a:cs typeface="Tahoma"/>
              </a:rPr>
              <a:t>University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904746" y="9360052"/>
            <a:ext cx="2077720" cy="522605"/>
          </a:xfrm>
          <a:custGeom>
            <a:avLst/>
            <a:gdLst/>
            <a:ahLst/>
            <a:cxnLst/>
            <a:rect l="l" t="t" r="r" b="b"/>
            <a:pathLst>
              <a:path w="2077719" h="522604">
                <a:moveTo>
                  <a:pt x="2077135" y="0"/>
                </a:moveTo>
                <a:lnTo>
                  <a:pt x="0" y="0"/>
                </a:lnTo>
                <a:lnTo>
                  <a:pt x="0" y="522084"/>
                </a:lnTo>
                <a:lnTo>
                  <a:pt x="2077135" y="522084"/>
                </a:lnTo>
                <a:lnTo>
                  <a:pt x="2077135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4976028" y="9329049"/>
            <a:ext cx="195961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-55">
                <a:solidFill>
                  <a:srgbClr val="0F2F28"/>
                </a:solidFill>
                <a:latin typeface="Tahoma"/>
                <a:cs typeface="Tahoma"/>
              </a:rPr>
              <a:t>January</a:t>
            </a:r>
            <a:r>
              <a:rPr dirty="0" sz="3000" spc="-18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0F2F28"/>
                </a:solidFill>
                <a:latin typeface="Tahoma"/>
                <a:cs typeface="Tahoma"/>
              </a:rPr>
              <a:t>5th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79327" y="4372905"/>
            <a:ext cx="6364605" cy="3054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000" b="1">
                <a:solidFill>
                  <a:srgbClr val="0F2F28"/>
                </a:solidFill>
                <a:latin typeface="Cambria"/>
                <a:cs typeface="Cambria"/>
              </a:rPr>
              <a:t>Deck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02865" y="2060807"/>
            <a:ext cx="6698615" cy="30543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850" spc="1115" b="1">
                <a:latin typeface="Cambria"/>
                <a:cs typeface="Cambria"/>
              </a:rPr>
              <a:t>Pitch</a:t>
            </a:r>
            <a:endParaRPr sz="198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09925" y="7190056"/>
            <a:ext cx="4573905" cy="736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50">
                <a:solidFill>
                  <a:srgbClr val="0F2F28"/>
                </a:solidFill>
                <a:latin typeface="Tahoma"/>
                <a:cs typeface="Tahoma"/>
              </a:rPr>
              <a:t>Micheal</a:t>
            </a:r>
            <a:r>
              <a:rPr dirty="0" sz="4650" spc="-170">
                <a:solidFill>
                  <a:srgbClr val="0F2F28"/>
                </a:solidFill>
                <a:latin typeface="Tahoma"/>
                <a:cs typeface="Tahoma"/>
              </a:rPr>
              <a:t> </a:t>
            </a:r>
            <a:r>
              <a:rPr dirty="0" sz="4650" spc="-45">
                <a:solidFill>
                  <a:srgbClr val="0F2F28"/>
                </a:solidFill>
                <a:latin typeface="Tahoma"/>
                <a:cs typeface="Tahoma"/>
              </a:rPr>
              <a:t>Rendinne</a:t>
            </a:r>
            <a:endParaRPr sz="4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934" y="705632"/>
            <a:ext cx="16746219" cy="8876030"/>
          </a:xfrm>
          <a:custGeom>
            <a:avLst/>
            <a:gdLst/>
            <a:ahLst/>
            <a:cxnLst/>
            <a:rect l="l" t="t" r="r" b="b"/>
            <a:pathLst>
              <a:path w="16746219" h="8876030">
                <a:moveTo>
                  <a:pt x="0" y="0"/>
                </a:moveTo>
                <a:lnTo>
                  <a:pt x="0" y="8875737"/>
                </a:lnTo>
                <a:lnTo>
                  <a:pt x="16746131" y="8875737"/>
                </a:lnTo>
                <a:lnTo>
                  <a:pt x="16746131" y="0"/>
                </a:lnTo>
                <a:lnTo>
                  <a:pt x="0" y="0"/>
                </a:lnTo>
                <a:close/>
              </a:path>
            </a:pathLst>
          </a:custGeom>
          <a:ln w="36347">
            <a:solidFill>
              <a:srgbClr val="0F2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Table</a:t>
            </a:r>
            <a:r>
              <a:rPr dirty="0" spc="300"/>
              <a:t> </a:t>
            </a:r>
            <a:r>
              <a:rPr dirty="0"/>
              <a:t>of</a:t>
            </a:r>
            <a:r>
              <a:rPr dirty="0" spc="305"/>
              <a:t> </a:t>
            </a:r>
            <a:r>
              <a:rPr dirty="0" spc="-20"/>
              <a:t>Contents</a:t>
            </a:r>
          </a:p>
          <a:p>
            <a:pPr marL="828675" indent="-601345">
              <a:lnSpc>
                <a:spcPct val="100000"/>
              </a:lnSpc>
              <a:spcBef>
                <a:spcPts val="4320"/>
              </a:spcBef>
              <a:buAutoNum type="arabicPeriod"/>
              <a:tabLst>
                <a:tab pos="828675" algn="l"/>
              </a:tabLst>
            </a:pPr>
            <a:r>
              <a:rPr dirty="0" sz="2900" spc="-65" b="0">
                <a:latin typeface="Tahoma"/>
                <a:cs typeface="Tahoma"/>
              </a:rPr>
              <a:t>Topic</a:t>
            </a:r>
            <a:r>
              <a:rPr dirty="0" sz="2900" spc="-15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Overview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Detailed</a:t>
            </a:r>
            <a:r>
              <a:rPr dirty="0" sz="2900" spc="-140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Description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spc="-60" b="0">
                <a:latin typeface="Tahoma"/>
                <a:cs typeface="Tahoma"/>
              </a:rPr>
              <a:t>Illustrative</a:t>
            </a:r>
            <a:r>
              <a:rPr dirty="0" sz="2900" spc="-15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Examples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-10" b="0">
                <a:latin typeface="Tahoma"/>
                <a:cs typeface="Tahoma"/>
              </a:rPr>
              <a:t>Quote</a:t>
            </a:r>
            <a:endParaRPr sz="2900">
              <a:latin typeface="Tahoma"/>
              <a:cs typeface="Tahoma"/>
            </a:endParaRPr>
          </a:p>
          <a:p>
            <a:pPr marL="827405" indent="-600075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27405" algn="l"/>
              </a:tabLst>
            </a:pPr>
            <a:r>
              <a:rPr dirty="0" sz="2900" spc="-10" b="0">
                <a:latin typeface="Tahoma"/>
                <a:cs typeface="Tahoma"/>
              </a:rPr>
              <a:t>Assignment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839469" algn="l"/>
              </a:tabLst>
            </a:pPr>
            <a:r>
              <a:rPr dirty="0" sz="2900" spc="140" b="0">
                <a:latin typeface="Tahoma"/>
                <a:cs typeface="Tahoma"/>
              </a:rPr>
              <a:t>Q&amp;A</a:t>
            </a:r>
            <a:endParaRPr sz="2900">
              <a:latin typeface="Tahoma"/>
              <a:cs typeface="Tahoma"/>
            </a:endParaRPr>
          </a:p>
          <a:p>
            <a:pPr marL="839469" indent="-61214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839469" algn="l"/>
              </a:tabLst>
            </a:pPr>
            <a:r>
              <a:rPr dirty="0" sz="2900" b="0">
                <a:latin typeface="Tahoma"/>
                <a:cs typeface="Tahoma"/>
              </a:rPr>
              <a:t>Contact</a:t>
            </a:r>
            <a:r>
              <a:rPr dirty="0" sz="2900" spc="-75" b="0">
                <a:latin typeface="Tahoma"/>
                <a:cs typeface="Tahoma"/>
              </a:rPr>
              <a:t> </a:t>
            </a:r>
            <a:r>
              <a:rPr dirty="0" sz="2900" spc="-10" b="0">
                <a:latin typeface="Tahoma"/>
                <a:cs typeface="Tahoma"/>
              </a:rPr>
              <a:t>Information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760" y="415645"/>
            <a:ext cx="16783050" cy="9184005"/>
            <a:chOff x="752760" y="415645"/>
            <a:chExt cx="16783050" cy="91840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799" y="687458"/>
              <a:ext cx="6684060" cy="89119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3822" y="415645"/>
              <a:ext cx="3870325" cy="586740"/>
            </a:xfrm>
            <a:custGeom>
              <a:avLst/>
              <a:gdLst/>
              <a:ahLst/>
              <a:cxnLst/>
              <a:rect l="l" t="t" r="r" b="b"/>
              <a:pathLst>
                <a:path w="3870325" h="586740">
                  <a:moveTo>
                    <a:pt x="3870159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3870159" y="586740"/>
                  </a:lnTo>
                  <a:lnTo>
                    <a:pt x="3870159" y="0"/>
                  </a:lnTo>
                  <a:close/>
                </a:path>
              </a:pathLst>
            </a:custGeom>
            <a:solidFill>
              <a:srgbClr val="EEED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27702" y="4327366"/>
            <a:ext cx="41179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25" b="1">
                <a:solidFill>
                  <a:srgbClr val="15342D"/>
                </a:solidFill>
                <a:latin typeface="Cambria"/>
                <a:cs typeface="Cambria"/>
              </a:rPr>
              <a:t>Problem</a:t>
            </a:r>
            <a:endParaRPr sz="7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068" y="714476"/>
            <a:ext cx="6663791" cy="888505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44704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10" b="1">
                <a:solidFill>
                  <a:srgbClr val="0F2F28"/>
                </a:solidFill>
                <a:latin typeface="Cambria"/>
                <a:cs typeface="Cambria"/>
              </a:rPr>
              <a:t>Audience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713" y="687217"/>
            <a:ext cx="16802100" cy="8912860"/>
            <a:chOff x="733713" y="687217"/>
            <a:chExt cx="16802100" cy="8912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068" y="714476"/>
              <a:ext cx="6663791" cy="888505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0934" y="705632"/>
              <a:ext cx="16746219" cy="8876030"/>
            </a:xfrm>
            <a:custGeom>
              <a:avLst/>
              <a:gdLst/>
              <a:ahLst/>
              <a:cxnLst/>
              <a:rect l="l" t="t" r="r" b="b"/>
              <a:pathLst>
                <a:path w="16746219" h="8876030">
                  <a:moveTo>
                    <a:pt x="0" y="0"/>
                  </a:moveTo>
                  <a:lnTo>
                    <a:pt x="0" y="8875737"/>
                  </a:lnTo>
                  <a:lnTo>
                    <a:pt x="16746131" y="8875737"/>
                  </a:lnTo>
                  <a:lnTo>
                    <a:pt x="16746131" y="0"/>
                  </a:lnTo>
                  <a:lnTo>
                    <a:pt x="0" y="0"/>
                  </a:lnTo>
                  <a:close/>
                </a:path>
              </a:pathLst>
            </a:custGeom>
            <a:ln w="36347">
              <a:solidFill>
                <a:srgbClr val="0F2F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2763" y="5094839"/>
              <a:ext cx="1145540" cy="0"/>
            </a:xfrm>
            <a:custGeom>
              <a:avLst/>
              <a:gdLst/>
              <a:ahLst/>
              <a:cxnLst/>
              <a:rect l="l" t="t" r="r" b="b"/>
              <a:pathLst>
                <a:path w="1145539" h="0">
                  <a:moveTo>
                    <a:pt x="0" y="0"/>
                  </a:moveTo>
                  <a:lnTo>
                    <a:pt x="1145171" y="0"/>
                  </a:lnTo>
                </a:path>
              </a:pathLst>
            </a:custGeom>
            <a:ln w="38100">
              <a:solidFill>
                <a:srgbClr val="153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27702" y="4458088"/>
            <a:ext cx="67087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b="1">
                <a:solidFill>
                  <a:srgbClr val="15342D"/>
                </a:solidFill>
                <a:latin typeface="Georgia"/>
                <a:cs typeface="Georgia"/>
              </a:rPr>
              <a:t>Business</a:t>
            </a:r>
            <a:r>
              <a:rPr dirty="0" sz="7500" spc="-240" b="1">
                <a:solidFill>
                  <a:srgbClr val="15342D"/>
                </a:solidFill>
                <a:latin typeface="Georgia"/>
                <a:cs typeface="Georgia"/>
              </a:rPr>
              <a:t> </a:t>
            </a:r>
            <a:r>
              <a:rPr dirty="0" sz="7500" spc="-125" b="1">
                <a:solidFill>
                  <a:srgbClr val="15342D"/>
                </a:solidFill>
                <a:latin typeface="Georgia"/>
                <a:cs typeface="Georgia"/>
              </a:rPr>
              <a:t>Idea</a:t>
            </a:r>
            <a:endParaRPr sz="7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7702" y="5661991"/>
            <a:ext cx="6604634" cy="302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Write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an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endearing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paragraph.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8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keep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readers</a:t>
            </a:r>
            <a:r>
              <a:rPr dirty="0" sz="2250" spc="-12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interested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70">
                <a:solidFill>
                  <a:srgbClr val="15342D"/>
                </a:solidFill>
                <a:latin typeface="Tahoma"/>
                <a:cs typeface="Tahoma"/>
              </a:rPr>
              <a:t>matter.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7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hook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is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an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intriguing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fact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prompts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reader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to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4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learn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60">
                <a:solidFill>
                  <a:srgbClr val="15342D"/>
                </a:solidFill>
                <a:latin typeface="Tahoma"/>
                <a:cs typeface="Tahoma"/>
              </a:rPr>
              <a:t>more.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Then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add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few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more</a:t>
            </a:r>
            <a:r>
              <a:rPr dirty="0" sz="2250" spc="-12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details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about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subject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4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story.</a:t>
            </a:r>
            <a:r>
              <a:rPr dirty="0" sz="2250" spc="-16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3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9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create</a:t>
            </a:r>
            <a:r>
              <a:rPr dirty="0" sz="2250" spc="-14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visual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interest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try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changing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font,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size,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5">
                <a:solidFill>
                  <a:srgbClr val="15342D"/>
                </a:solidFill>
                <a:latin typeface="Tahoma"/>
                <a:cs typeface="Tahoma"/>
              </a:rPr>
              <a:t>weight,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or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15342D"/>
                </a:solidFill>
                <a:latin typeface="Tahoma"/>
                <a:cs typeface="Tahoma"/>
              </a:rPr>
              <a:t>color.</a:t>
            </a:r>
            <a:r>
              <a:rPr dirty="0" sz="2250" spc="-10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End</a:t>
            </a:r>
            <a:r>
              <a:rPr dirty="0" sz="2250" spc="-15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your </a:t>
            </a:r>
            <a:r>
              <a:rPr dirty="0" sz="2250" spc="-55">
                <a:solidFill>
                  <a:srgbClr val="15342D"/>
                </a:solidFill>
                <a:latin typeface="Tahoma"/>
                <a:cs typeface="Tahoma"/>
              </a:rPr>
              <a:t>paragraph</a:t>
            </a:r>
            <a:r>
              <a:rPr dirty="0" sz="2250" spc="-13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with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conclusion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that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40">
                <a:solidFill>
                  <a:srgbClr val="15342D"/>
                </a:solidFill>
                <a:latin typeface="Tahoma"/>
                <a:cs typeface="Tahoma"/>
              </a:rPr>
              <a:t>summarizes</a:t>
            </a:r>
            <a:r>
              <a:rPr dirty="0" sz="2250" spc="-9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5">
                <a:solidFill>
                  <a:srgbClr val="15342D"/>
                </a:solidFill>
                <a:latin typeface="Tahoma"/>
                <a:cs typeface="Tahoma"/>
              </a:rPr>
              <a:t>the </a:t>
            </a:r>
            <a:r>
              <a:rPr dirty="0" sz="2250" spc="-45">
                <a:solidFill>
                  <a:srgbClr val="15342D"/>
                </a:solidFill>
                <a:latin typeface="Tahoma"/>
                <a:cs typeface="Tahoma"/>
              </a:rPr>
              <a:t>main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20">
                <a:solidFill>
                  <a:srgbClr val="15342D"/>
                </a:solidFill>
                <a:latin typeface="Tahoma"/>
                <a:cs typeface="Tahoma"/>
              </a:rPr>
              <a:t>ideas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and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the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point</a:t>
            </a:r>
            <a:r>
              <a:rPr dirty="0" sz="2250" spc="-16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you</a:t>
            </a:r>
            <a:r>
              <a:rPr dirty="0" sz="2250" spc="-15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want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15342D"/>
                </a:solidFill>
                <a:latin typeface="Tahoma"/>
                <a:cs typeface="Tahoma"/>
              </a:rPr>
              <a:t>to</a:t>
            </a:r>
            <a:r>
              <a:rPr dirty="0" sz="2250" spc="-110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get</a:t>
            </a:r>
            <a:r>
              <a:rPr dirty="0" sz="2250" spc="-105">
                <a:solidFill>
                  <a:srgbClr val="15342D"/>
                </a:solidFill>
                <a:latin typeface="Tahoma"/>
                <a:cs typeface="Tahoma"/>
              </a:rPr>
              <a:t> </a:t>
            </a:r>
            <a:r>
              <a:rPr dirty="0" sz="2250" spc="-10">
                <a:solidFill>
                  <a:srgbClr val="15342D"/>
                </a:solidFill>
                <a:latin typeface="Tahoma"/>
                <a:cs typeface="Tahoma"/>
              </a:rPr>
              <a:t>across.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52760" y="687458"/>
          <a:ext cx="16859250" cy="8875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/>
                <a:gridCol w="14317344"/>
                <a:gridCol w="1285875"/>
              </a:tblGrid>
              <a:tr h="4389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85"/>
                        </a:spcBef>
                      </a:pPr>
                      <a:endParaRPr sz="7500">
                        <a:latin typeface="Times New Roman"/>
                        <a:cs typeface="Times New Roman"/>
                      </a:endParaRPr>
                    </a:p>
                    <a:p>
                      <a:pPr algn="ctr" marR="1924050">
                        <a:lnSpc>
                          <a:spcPts val="5600"/>
                        </a:lnSpc>
                        <a:spcBef>
                          <a:spcPts val="5"/>
                        </a:spcBef>
                      </a:pP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How</a:t>
                      </a:r>
                      <a:r>
                        <a:rPr dirty="0" sz="7500" spc="105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to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Get</a:t>
                      </a:r>
                      <a:r>
                        <a:rPr dirty="0" sz="7500" spc="1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7500" spc="-10" b="1">
                          <a:solidFill>
                            <a:srgbClr val="0F2F28"/>
                          </a:solidFill>
                          <a:latin typeface="Georgia"/>
                          <a:cs typeface="Georgia"/>
                        </a:rPr>
                        <a:t>Involved</a:t>
                      </a:r>
                      <a:endParaRPr sz="75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0F2F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0F2F28"/>
                      </a:solidFill>
                      <a:prstDash val="solid"/>
                    </a:lnT>
                    <a:lnB w="38100">
                      <a:solidFill>
                        <a:srgbClr val="15342D"/>
                      </a:solidFill>
                      <a:prstDash val="solid"/>
                    </a:lnB>
                  </a:tcPr>
                </a:tc>
              </a:tr>
              <a:tr h="448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F2F28"/>
                      </a:solidFill>
                      <a:prstDash val="solid"/>
                    </a:lnL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6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27380" marR="8923655">
                        <a:lnSpc>
                          <a:spcPct val="109300"/>
                        </a:lnSpc>
                      </a:pPr>
                      <a:r>
                        <a:rPr dirty="0" sz="2250" spc="-13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250" spc="-9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3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involved,</a:t>
                      </a:r>
                      <a:r>
                        <a:rPr dirty="0" sz="2250" spc="-14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contact</a:t>
                      </a:r>
                      <a:r>
                        <a:rPr dirty="0" sz="2250" spc="-10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dirty="0" sz="2250" spc="-110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50" spc="-25">
                          <a:solidFill>
                            <a:srgbClr val="0F2F28"/>
                          </a:solidFill>
                          <a:latin typeface="Tahoma"/>
                          <a:cs typeface="Tahoma"/>
                        </a:rPr>
                        <a:t>at </a:t>
                      </a:r>
                      <a:r>
                        <a:rPr dirty="0" sz="2250" spc="-10">
                          <a:solidFill>
                            <a:srgbClr val="0F2F28"/>
                          </a:solidFill>
                          <a:latin typeface="Tahoma"/>
                          <a:cs typeface="Tahoma"/>
                          <a:hlinkClick r:id="rId2"/>
                        </a:rPr>
                        <a:t>michael@marlinnuniverdity.site.com</a:t>
                      </a:r>
                      <a:endParaRPr sz="2250">
                        <a:latin typeface="Tahoma"/>
                        <a:cs typeface="Tahoma"/>
                      </a:endParaRPr>
                    </a:p>
                  </a:txBody>
                  <a:tcPr marL="0" marR="0" marB="0" marT="287655"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F2F28"/>
                      </a:solidFill>
                      <a:prstDash val="solid"/>
                    </a:lnR>
                    <a:lnT w="38100">
                      <a:solidFill>
                        <a:srgbClr val="15342D"/>
                      </a:solidFill>
                      <a:prstDash val="solid"/>
                    </a:lnT>
                    <a:lnB w="38100">
                      <a:solidFill>
                        <a:srgbClr val="0F2F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1323822" y="415645"/>
            <a:ext cx="3870325" cy="586740"/>
          </a:xfrm>
          <a:custGeom>
            <a:avLst/>
            <a:gdLst/>
            <a:ahLst/>
            <a:cxnLst/>
            <a:rect l="l" t="t" r="r" b="b"/>
            <a:pathLst>
              <a:path w="3870325" h="586740">
                <a:moveTo>
                  <a:pt x="3870159" y="0"/>
                </a:moveTo>
                <a:lnTo>
                  <a:pt x="0" y="0"/>
                </a:lnTo>
                <a:lnTo>
                  <a:pt x="0" y="586740"/>
                </a:lnTo>
                <a:lnTo>
                  <a:pt x="3870159" y="586740"/>
                </a:lnTo>
                <a:lnTo>
                  <a:pt x="3870159" y="0"/>
                </a:lnTo>
                <a:close/>
              </a:path>
            </a:pathLst>
          </a:custGeom>
          <a:solidFill>
            <a:srgbClr val="EEE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556" y="416967"/>
            <a:ext cx="3700145" cy="487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Marlinn</a:t>
            </a:r>
            <a:r>
              <a:rPr dirty="0" spc="25"/>
              <a:t> </a:t>
            </a:r>
            <a:r>
              <a:rPr dirty="0"/>
              <a:t>Hill</a:t>
            </a:r>
            <a:r>
              <a:rPr dirty="0" spc="30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450" y="3486768"/>
            <a:ext cx="11671935" cy="2542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0" spc="100" b="1">
                <a:latin typeface="Georgia"/>
                <a:cs typeface="Georgia"/>
              </a:rPr>
              <a:t>Thank</a:t>
            </a:r>
            <a:r>
              <a:rPr dirty="0" sz="16500" spc="1010" b="1">
                <a:latin typeface="Georgia"/>
                <a:cs typeface="Georgia"/>
              </a:rPr>
              <a:t> </a:t>
            </a:r>
            <a:r>
              <a:rPr dirty="0" sz="16500" spc="-780" b="1">
                <a:latin typeface="Georgia"/>
                <a:cs typeface="Georgia"/>
              </a:rPr>
              <a:t>You</a:t>
            </a:r>
            <a:endParaRPr sz="16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2F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- October 05, 2024 at 21.24.19</dc:title>
  <dcterms:created xsi:type="dcterms:W3CDTF">2024-10-06T15:49:24Z</dcterms:created>
  <dcterms:modified xsi:type="dcterms:W3CDTF">2024-10-06T15:49:24Z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2024-10-06T00:00:00Z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2024-10-06T00:00:00Z</vt:filetime>
  </property>
  <property fmtid="{D5CDD505-2E9C-101B-9397-08002B2CF9AE}" pid="5" name="Producer">
    <vt:lpwstr>Adobe Express</vt:lpwstr>
  </property>
</Properties>
</file>