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5" r:id="rId3"/>
    <p:sldId id="257" r:id="rId4"/>
    <p:sldId id="276" r:id="rId5"/>
    <p:sldId id="258" r:id="rId6"/>
    <p:sldId id="259" r:id="rId7"/>
    <p:sldId id="277" r:id="rId8"/>
    <p:sldId id="260" r:id="rId9"/>
    <p:sldId id="268" r:id="rId10"/>
    <p:sldId id="274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BDBD2E-87EB-4496-B877-DF3861B7DA12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" TargetMode="External"/><Relationship Id="rId2" Type="http://schemas.openxmlformats.org/officeDocument/2006/relationships/hyperlink" Target="https://docs.djangoproject.com/en/3.2/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https://stackoverflow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-315416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Online Course Selling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6680" y="1988840"/>
            <a:ext cx="7772400" cy="119970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Parul Institute of Computer Applications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4 Project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2020-21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200510101034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Jay Gandhi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Div-A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200510101061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Shree Koshti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Div-A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200510101011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Purvesh Bavashiya Div-A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US" dirty="0"/>
              <a:t>Future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7182" cy="487375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courses will be introduced.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also focus on expanding our services internationally to other countries.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assure you that we will not sell user data and will also focus on provide Better security to the user, We are also trying to make it more User friendly.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Payment Options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Available on android application.</a:t>
            </a:r>
          </a:p>
          <a:p>
            <a:pPr algn="just"/>
            <a:endParaRPr lang="en-IN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  <a:p>
            <a:endParaRPr lang="en-IN" sz="2000" dirty="0"/>
          </a:p>
          <a:p>
            <a:endParaRPr lang="en-US" sz="2000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850106"/>
          </a:xfrm>
        </p:spPr>
        <p:txBody>
          <a:bodyPr/>
          <a:lstStyle/>
          <a:p>
            <a:r>
              <a:rPr lang="en-US" dirty="0"/>
              <a:t>References &amp; Bibliography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0866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https://docs.djangoproject.com/en/3.2/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8660" lvl="1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https://www.python.org/doc/</a:t>
            </a:r>
            <a:endParaRPr lang="en-US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lvl="1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https://stackoverflow.com/</a:t>
            </a:r>
            <a:endParaRPr lang="en-IN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70866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 for Beginners: Build websites with Python and Django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31520" lvl="2" indent="0" algn="just">
              <a:lnSpc>
                <a:spcPct val="150000"/>
              </a:lnSpc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 S Vincent)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Think Python : How to Think Like a Computer Scientist</a:t>
            </a:r>
          </a:p>
          <a:p>
            <a:pPr marL="640080" lvl="2" indent="0" algn="just">
              <a:lnSpc>
                <a:spcPct val="150000"/>
              </a:lnSpc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(Allen Downey)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1000"/>
              </a:spcAft>
            </a:pPr>
            <a:endParaRPr lang="en-IN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lvl="1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endParaRPr lang="en-IN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ction Button: Home 3">
            <a:hlinkClick r:id="rId5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1143000"/>
          </a:xfrm>
        </p:spPr>
        <p:txBody>
          <a:bodyPr/>
          <a:lstStyle/>
          <a:p>
            <a:r>
              <a:rPr lang="en-US" dirty="0"/>
              <a:t>Thank you !!!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928670"/>
          </a:xfrm>
        </p:spPr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908720"/>
            <a:ext cx="8429684" cy="59492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hlinkClick r:id="rId2" action="ppaction://hlinksldjump"/>
              </a:rPr>
              <a:t>Abstract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3" action="ppaction://hlinksldjump"/>
              </a:rPr>
              <a:t>Comparison of New System with Existing System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4" action="ppaction://hlinksldjump"/>
              </a:rPr>
              <a:t>Technology and HW, SW Requirement Specification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5" action="ppaction://hlinksldjump"/>
              </a:rPr>
              <a:t>Modules and its short description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6" action="ppaction://hlinksldjump"/>
              </a:rPr>
              <a:t>Users and their role description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7" action="ppaction://hlinksldjump"/>
              </a:rPr>
              <a:t>Limitations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8" action="ppaction://hlinksldjump"/>
              </a:rPr>
              <a:t>References &amp; Bibliography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787208" cy="5421216"/>
          </a:xfrm>
        </p:spPr>
        <p:txBody>
          <a:bodyPr>
            <a:normAutofit/>
          </a:bodyPr>
          <a:lstStyle/>
          <a:p>
            <a:pPr algn="just"/>
            <a:r>
              <a:rPr lang="en-GB" sz="2200" dirty="0">
                <a:cs typeface="Times New Roman" panose="02020603050405020304" pitchFamily="18" charset="0"/>
              </a:rPr>
              <a:t>Educational institutions (schools, colleges, and universities) in India are currently based only on traditional methods of learning, that is, they follow the traditional set up of face-to-face lectures in a classroom. The sudden outbreak of a deadly disease called Covid-19 caused by a Corona Virus (SARS-CoV-2) shook the entire world. The World Health Organization declared it as a pandemic. So we are going to bring out a website where we are going to sell courses online to make learners safe from Covid-19. We are going to build this project in Python language and going to use Django web framework. Our full system is going to be secured based on login and secured payments.</a:t>
            </a:r>
            <a:endParaRPr lang="en-US" sz="2200" dirty="0">
              <a:cs typeface="Times New Roman" panose="02020603050405020304" pitchFamily="18" charset="0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 fontScale="90000"/>
          </a:bodyPr>
          <a:lstStyle/>
          <a:p>
            <a:r>
              <a:rPr lang="en-IN" dirty="0"/>
              <a:t>Comparison of new system with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467600" cy="506117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does not show any pre-video or demo because the user has some trust issues with it, whereas this system provides pre-videos or demo videos.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does not provide any discount coupon facility, whereas this system does.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also provides a user dashboard where a user can see his/her profile and purchased courses.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4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and HW, SW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7467600" cy="5133184"/>
          </a:xfrm>
        </p:spPr>
        <p:txBody>
          <a:bodyPr/>
          <a:lstStyle/>
          <a:p>
            <a:r>
              <a:rPr lang="en-US" b="1" dirty="0">
                <a:effectLst/>
                <a:latin typeface="Century Schoolbook (Body)"/>
                <a:ea typeface="Calibri" panose="020F0502020204030204" pitchFamily="34" charset="0"/>
                <a:cs typeface="Times New Roman" panose="02020603050405020304" pitchFamily="18" charset="0"/>
              </a:rPr>
              <a:t>Hardware Requirement: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effectLst/>
                <a:latin typeface="Century Schoolbook (Body)"/>
                <a:ea typeface="Calibri" panose="020F0502020204030204" pitchFamily="34" charset="0"/>
                <a:cs typeface="Times New Roman" panose="02020603050405020304" pitchFamily="18" charset="0"/>
              </a:rPr>
              <a:t>Software Requirement: </a:t>
            </a:r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A28E81B-E028-97FD-787A-108FD0FF2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77801"/>
              </p:ext>
            </p:extLst>
          </p:nvPr>
        </p:nvGraphicFramePr>
        <p:xfrm>
          <a:off x="806624" y="1888629"/>
          <a:ext cx="6768752" cy="2016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486554838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490081247"/>
                    </a:ext>
                  </a:extLst>
                </a:gridCol>
              </a:tblGrid>
              <a:tr h="3461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Hardware Components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Specification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264644"/>
                  </a:ext>
                </a:extLst>
              </a:tr>
              <a:tr h="34611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Processor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Intel core I3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252949"/>
                  </a:ext>
                </a:extLst>
              </a:tr>
              <a:tr h="34611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GB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74932"/>
                  </a:ext>
                </a:extLst>
              </a:tr>
              <a:tr h="34611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Hard disk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 GB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5618293"/>
                  </a:ext>
                </a:extLst>
              </a:tr>
              <a:tr h="346117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Monitor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15.6 color monitor or advance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641109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Device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Keyboard, Mouse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5435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803B9C-6244-3287-61E8-248F01F06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40437"/>
              </p:ext>
            </p:extLst>
          </p:nvPr>
        </p:nvGraphicFramePr>
        <p:xfrm>
          <a:off x="806624" y="4509121"/>
          <a:ext cx="6768752" cy="191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3013143789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975409864"/>
                    </a:ext>
                  </a:extLst>
                </a:gridCol>
              </a:tblGrid>
              <a:tr h="3014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Name of component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Specification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195894"/>
                  </a:ext>
                </a:extLst>
              </a:tr>
              <a:tr h="346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Operating System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Windows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836889"/>
                  </a:ext>
                </a:extLst>
              </a:tr>
              <a:tr h="5264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Software development kit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Python Version 3 or above, Python IDLE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576153"/>
                  </a:ext>
                </a:extLst>
              </a:tr>
              <a:tr h="4414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Programming language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Python Programming [with Django]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0051604"/>
                  </a:ext>
                </a:extLst>
              </a:tr>
              <a:tr h="3014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Database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Sqlite3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9801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093" y="404664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 and its short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04413" y="894730"/>
            <a:ext cx="7467600" cy="5565232"/>
          </a:xfrm>
        </p:spPr>
        <p:txBody>
          <a:bodyPr/>
          <a:lstStyle/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vital feature of our site. Because without a login, the user will not be able to purchase a course, keeping in mind the user's security.</a:t>
            </a:r>
          </a:p>
          <a:p>
            <a:pPr marL="365760" lvl="1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dashboard is also known as a mini-profile page of a user. The Dashboard shows all the details like user information and purchased courses.</a:t>
            </a:r>
          </a:p>
          <a:p>
            <a:pPr marL="365760" lvl="1" indent="0" algn="just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 and its short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5565232"/>
          </a:xfrm>
        </p:spPr>
        <p:txBody>
          <a:bodyPr/>
          <a:lstStyle/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or learners can view our course demo or preview videos.</a:t>
            </a:r>
          </a:p>
          <a:p>
            <a:pPr marL="365760" lvl="1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Courses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this, the user or learner will see their enrolled or purchased courses.</a:t>
            </a:r>
          </a:p>
          <a:p>
            <a:pPr marL="365760" lvl="1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payment option is available. So a customer pays via an online payment medium. Payment platforms are Paytm, UPI, etc. In future, credit and debit card facilities will also be made available.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2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/>
          </a:bodyPr>
          <a:lstStyle/>
          <a:p>
            <a:r>
              <a:rPr lang="en-US" dirty="0"/>
              <a:t>Users and their role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542121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users' details.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Course :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has the ability to manage course details.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Payment 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has the ability to manage payments.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Web Content :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manage the web content.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 Course 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has the ability to manage individual user courses.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Coupon Codes :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discount coupons.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logged in user is the one who is able to access their purchased courses on the website.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logged in user can edit or view their profile.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logged in user can do the forget password process.</a:t>
            </a:r>
          </a:p>
          <a:p>
            <a:pPr marL="365760" lvl="1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guest user is a person who has not logged in yet and has limited access to the site.</a:t>
            </a: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38436"/>
            <a:ext cx="7467600" cy="534920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payment options available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courses available.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Learner will not able to ask questions or doubts.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292</TotalTime>
  <Words>765</Words>
  <Application>Microsoft Office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Century Schoolbook</vt:lpstr>
      <vt:lpstr>Century Schoolbook (Body)</vt:lpstr>
      <vt:lpstr>Times New Roman</vt:lpstr>
      <vt:lpstr>Wingdings</vt:lpstr>
      <vt:lpstr>Wingdings 2</vt:lpstr>
      <vt:lpstr>Oriel</vt:lpstr>
      <vt:lpstr>Online Course Selling</vt:lpstr>
      <vt:lpstr>INDEX</vt:lpstr>
      <vt:lpstr>Abstract </vt:lpstr>
      <vt:lpstr>Comparison of new system with existing system</vt:lpstr>
      <vt:lpstr>Technology and HW, SW Requirement Specification</vt:lpstr>
      <vt:lpstr>Modules and its short description</vt:lpstr>
      <vt:lpstr>Modules and its short description</vt:lpstr>
      <vt:lpstr>Users and their role description</vt:lpstr>
      <vt:lpstr>Limitations</vt:lpstr>
      <vt:lpstr>Future Enhancement</vt:lpstr>
      <vt:lpstr>References &amp; Bibliography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parul</dc:creator>
  <cp:lastModifiedBy>Jay Gandhi</cp:lastModifiedBy>
  <cp:revision>87</cp:revision>
  <dcterms:created xsi:type="dcterms:W3CDTF">2017-10-03T10:36:15Z</dcterms:created>
  <dcterms:modified xsi:type="dcterms:W3CDTF">2022-06-07T07:09:30Z</dcterms:modified>
</cp:coreProperties>
</file>