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5" r:id="rId3"/>
    <p:sldId id="257" r:id="rId4"/>
    <p:sldId id="276" r:id="rId5"/>
    <p:sldId id="258" r:id="rId6"/>
    <p:sldId id="259" r:id="rId7"/>
    <p:sldId id="260" r:id="rId8"/>
    <p:sldId id="268" r:id="rId9"/>
    <p:sldId id="274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Title of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Parul Institute of Computer Applications</a:t>
            </a:r>
          </a:p>
          <a:p>
            <a:pPr algn="ctr"/>
            <a:r>
              <a:rPr lang="en-US" sz="2800" dirty="0"/>
              <a:t>Semester 5 Project</a:t>
            </a:r>
          </a:p>
          <a:p>
            <a:pPr algn="ctr"/>
            <a:r>
              <a:rPr lang="en-US" sz="2400" dirty="0"/>
              <a:t>2021-22</a:t>
            </a:r>
          </a:p>
          <a:p>
            <a:pPr algn="ctr"/>
            <a:r>
              <a:rPr lang="en-US" sz="2600" dirty="0"/>
              <a:t>Team members (only 3)</a:t>
            </a:r>
          </a:p>
          <a:p>
            <a:pPr algn="ctr"/>
            <a:r>
              <a:rPr lang="en-US" sz="2600" dirty="0"/>
              <a:t>Enrollment No &amp; Name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Bibliography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 action="ppaction://hlinksldjump"/>
              </a:rPr>
              <a:t>Abstract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Comparison of New System with Existing System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" action="ppaction://noaction"/>
              </a:rPr>
              <a:t>Technology and HW, SW Requirement Specification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 action="ppaction://hlinksldjump"/>
              </a:rPr>
              <a:t>Modules and its short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5" action="ppaction://hlinksldjump"/>
              </a:rPr>
              <a:t>Users and their role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6" action="ppaction://hlinksldjump"/>
              </a:rPr>
              <a:t>Limitations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7" action="ppaction://hlinksldjump"/>
              </a:rPr>
              <a:t>References &amp; Bibliography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new system with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and HW, SW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its short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NOTE : It should be the content that will add more value/functionality to your system in future.</a:t>
            </a:r>
            <a:endParaRPr lang="en-IN" b="1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</TotalTime>
  <Words>107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Oriel</vt:lpstr>
      <vt:lpstr>Title of your project</vt:lpstr>
      <vt:lpstr>INDEX</vt:lpstr>
      <vt:lpstr>Abstract </vt:lpstr>
      <vt:lpstr>Comparison of new system with existing system</vt:lpstr>
      <vt:lpstr>Technology and HW, SW Requirement Specification</vt:lpstr>
      <vt:lpstr>Modules and its short description</vt:lpstr>
      <vt:lpstr>Users and their role description</vt:lpstr>
      <vt:lpstr>Limitations</vt:lpstr>
      <vt:lpstr>Future Enhancement</vt:lpstr>
      <vt:lpstr>References &amp; Bibliography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Vijya Tulsani</cp:lastModifiedBy>
  <cp:revision>55</cp:revision>
  <dcterms:created xsi:type="dcterms:W3CDTF">2017-10-03T10:36:15Z</dcterms:created>
  <dcterms:modified xsi:type="dcterms:W3CDTF">2022-06-01T10:34:38Z</dcterms:modified>
</cp:coreProperties>
</file>