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60" r:id="rId8"/>
    <p:sldId id="268" r:id="rId9"/>
    <p:sldId id="274"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6/7/2022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6/7/2022</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6/7/2022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6/7/2022</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6/7/2022</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6/7/2022</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6/7/2022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dev/" TargetMode="External"/><Relationship Id="rId2" Type="http://schemas.openxmlformats.org/officeDocument/2006/relationships/hyperlink" Target="https://docs.flutter.dev/" TargetMode="Externa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s://www.npmjs.com/" TargetMode="Externa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829761"/>
          </a:xfrm>
        </p:spPr>
        <p:txBody>
          <a:bodyPr>
            <a:normAutofit/>
          </a:bodyPr>
          <a:lstStyle/>
          <a:p>
            <a:pPr algn="ctr"/>
            <a:r>
              <a:rPr lang="en-US" sz="4000" dirty="0">
                <a:solidFill>
                  <a:schemeClr val="tx1"/>
                </a:solidFill>
              </a:rPr>
              <a:t>Tic Tac Toe Game</a:t>
            </a:r>
          </a:p>
        </p:txBody>
      </p:sp>
      <p:sp>
        <p:nvSpPr>
          <p:cNvPr id="3" name="Subtitle 2"/>
          <p:cNvSpPr>
            <a:spLocks noGrp="1"/>
          </p:cNvSpPr>
          <p:nvPr>
            <p:ph type="subTitle" idx="1"/>
          </p:nvPr>
        </p:nvSpPr>
        <p:spPr>
          <a:xfrm>
            <a:off x="838200" y="2286000"/>
            <a:ext cx="7772400" cy="1199704"/>
          </a:xfrm>
        </p:spPr>
        <p:txBody>
          <a:bodyPr>
            <a:noAutofit/>
          </a:bodyPr>
          <a:lstStyle/>
          <a:p>
            <a:pPr algn="ctr"/>
            <a:r>
              <a:rPr lang="en-US" sz="2600" dirty="0"/>
              <a:t>Parul Institute of Computer Applications</a:t>
            </a:r>
          </a:p>
          <a:p>
            <a:pPr algn="ctr"/>
            <a:r>
              <a:rPr lang="en-US" sz="2800" dirty="0"/>
              <a:t>Semester 5 Project</a:t>
            </a:r>
          </a:p>
          <a:p>
            <a:pPr algn="ctr"/>
            <a:r>
              <a:rPr lang="en-US" sz="2400" dirty="0"/>
              <a:t>2021-22</a:t>
            </a:r>
          </a:p>
          <a:p>
            <a:pPr algn="ctr"/>
            <a:r>
              <a:rPr lang="en-US" sz="2600" dirty="0"/>
              <a:t>Team members</a:t>
            </a:r>
          </a:p>
          <a:p>
            <a:pPr algn="ctr"/>
            <a:r>
              <a:rPr lang="en-US" sz="2400" dirty="0"/>
              <a:t>200510101064 - Shree </a:t>
            </a:r>
            <a:r>
              <a:rPr lang="en-US" sz="2400" dirty="0" err="1"/>
              <a:t>Koshti</a:t>
            </a:r>
            <a:endParaRPr lang="en-US" sz="2400" dirty="0"/>
          </a:p>
          <a:p>
            <a:pPr algn="ctr"/>
            <a:r>
              <a:rPr lang="en-US" sz="2400" dirty="0"/>
              <a:t>200510101034 – Jay Gandhi</a:t>
            </a:r>
          </a:p>
          <a:p>
            <a:pPr algn="ctr"/>
            <a:r>
              <a:rPr lang="en-US" sz="2400" dirty="0"/>
              <a:t>200510101011 – </a:t>
            </a:r>
            <a:r>
              <a:rPr lang="en-US" sz="2400" dirty="0" err="1"/>
              <a:t>Purvesh</a:t>
            </a:r>
            <a:r>
              <a:rPr lang="en-US" sz="2400" dirty="0"/>
              <a:t> </a:t>
            </a:r>
            <a:r>
              <a:rPr lang="en-US" sz="2400" dirty="0" err="1"/>
              <a:t>Bavashiya</a:t>
            </a:r>
            <a:endParaRPr lang="en-US" sz="2400" dirty="0"/>
          </a:p>
          <a:p>
            <a:pPr algn="ctr"/>
            <a:endParaRPr lang="en-US" sz="2000" dirty="0"/>
          </a:p>
          <a:p>
            <a:pPr algn="ctr"/>
            <a:endParaRPr lang="en-US" sz="2000" dirty="0"/>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 &amp; Bibliography</a:t>
            </a:r>
          </a:p>
        </p:txBody>
      </p:sp>
      <p:sp>
        <p:nvSpPr>
          <p:cNvPr id="2" name="Content Placeholder 1"/>
          <p:cNvSpPr>
            <a:spLocks noGrp="1"/>
          </p:cNvSpPr>
          <p:nvPr>
            <p:ph sz="quarter" idx="1"/>
          </p:nvPr>
        </p:nvSpPr>
        <p:spPr>
          <a:xfrm>
            <a:off x="457200" y="1600200"/>
            <a:ext cx="7571184" cy="4873752"/>
          </a:xfrm>
        </p:spPr>
        <p:txBody>
          <a:bodyPr/>
          <a:lstStyle/>
          <a:p>
            <a:r>
              <a:rPr lang="en-US" dirty="0"/>
              <a:t>Books:	</a:t>
            </a:r>
          </a:p>
          <a:p>
            <a:pPr lvl="1" algn="just"/>
            <a:r>
              <a:rPr lang="en-GB" sz="2000" b="0" i="0" dirty="0">
                <a:solidFill>
                  <a:srgbClr val="202124"/>
                </a:solidFill>
                <a:effectLst/>
              </a:rPr>
              <a:t>Flutter Cookbook</a:t>
            </a:r>
          </a:p>
          <a:p>
            <a:pPr marL="914400" lvl="3" indent="0" algn="just">
              <a:buNone/>
            </a:pPr>
            <a:r>
              <a:rPr lang="en-US" sz="1700" dirty="0"/>
              <a:t>(</a:t>
            </a:r>
            <a:r>
              <a:rPr lang="en-IN" sz="1700" b="0" i="0" dirty="0">
                <a:effectLst/>
              </a:rPr>
              <a:t>Brian </a:t>
            </a:r>
            <a:r>
              <a:rPr lang="en-IN" sz="1700" b="0" i="0" dirty="0" err="1">
                <a:effectLst/>
              </a:rPr>
              <a:t>Kayfitz</a:t>
            </a:r>
            <a:r>
              <a:rPr lang="en-IN" sz="1700" b="0" i="0" dirty="0">
                <a:effectLst/>
              </a:rPr>
              <a:t> and Simone Alessandria)</a:t>
            </a:r>
          </a:p>
          <a:p>
            <a:pPr lvl="1" algn="just"/>
            <a:r>
              <a:rPr lang="en-GB" sz="2000" b="0" i="0" dirty="0">
                <a:effectLst/>
              </a:rPr>
              <a:t>Web Development with Node and Express</a:t>
            </a:r>
          </a:p>
          <a:p>
            <a:pPr marL="914400" lvl="3" indent="0" algn="just">
              <a:buNone/>
            </a:pPr>
            <a:r>
              <a:rPr lang="en-GB" sz="1700" dirty="0"/>
              <a:t>(</a:t>
            </a:r>
            <a:r>
              <a:rPr lang="en-IN" sz="1700" b="0" i="0" dirty="0">
                <a:effectLst/>
              </a:rPr>
              <a:t>Ethan Brown</a:t>
            </a:r>
            <a:r>
              <a:rPr lang="en-GB" sz="1700" dirty="0"/>
              <a:t>)</a:t>
            </a:r>
          </a:p>
          <a:p>
            <a:pPr marL="914400" lvl="3" indent="0" algn="just">
              <a:buNone/>
            </a:pPr>
            <a:endParaRPr lang="en-US" sz="1700" dirty="0"/>
          </a:p>
          <a:p>
            <a:r>
              <a:rPr lang="en-US" dirty="0"/>
              <a:t>Websites: </a:t>
            </a:r>
          </a:p>
          <a:p>
            <a:pPr lvl="1"/>
            <a:r>
              <a:rPr lang="en-US" dirty="0">
                <a:hlinkClick r:id="rId2"/>
              </a:rPr>
              <a:t>Flutter documentation </a:t>
            </a:r>
            <a:endParaRPr lang="en-US" dirty="0"/>
          </a:p>
          <a:p>
            <a:pPr lvl="1"/>
            <a:r>
              <a:rPr lang="en-US" dirty="0" err="1">
                <a:hlinkClick r:id="rId3"/>
              </a:rPr>
              <a:t>Pub.dev</a:t>
            </a:r>
            <a:r>
              <a:rPr lang="en-US" dirty="0">
                <a:hlinkClick r:id="rId3"/>
              </a:rPr>
              <a:t> – </a:t>
            </a:r>
            <a:r>
              <a:rPr lang="en-IN" b="0" i="0" dirty="0">
                <a:effectLst/>
                <a:hlinkClick r:id="rId3"/>
              </a:rPr>
              <a:t>The official package repository</a:t>
            </a:r>
            <a:endParaRPr lang="en-IN" b="0" i="0" dirty="0">
              <a:effectLst/>
            </a:endParaRPr>
          </a:p>
          <a:p>
            <a:pPr lvl="1"/>
            <a:r>
              <a:rPr lang="en-US" dirty="0">
                <a:hlinkClick r:id="rId4"/>
              </a:rPr>
              <a:t>NPM – The NodeJS Package</a:t>
            </a:r>
            <a:endParaRPr lang="en-US" dirty="0"/>
          </a:p>
        </p:txBody>
      </p:sp>
      <p:sp>
        <p:nvSpPr>
          <p:cNvPr id="4" name="Action Button: Home 3">
            <a:hlinkClick r:id="rId5"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pPr marL="0" indent="0" algn="ctr">
              <a:buNone/>
            </a:pPr>
            <a:r>
              <a:rPr lang="en-US" b="1" dirty="0"/>
              <a:t>WE HOPE YOU LIKED OUR PRESENTATION</a:t>
            </a:r>
            <a:r>
              <a:rPr lang="en-US" b="1" dirty="0">
                <a:sym typeface="Wingdings" panose="05000000000000000000" pitchFamily="2" charset="2"/>
              </a:rPr>
              <a:t></a:t>
            </a:r>
            <a:endParaRPr lang="en-US" b="1"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hlinkClick r:id="rId2" action="ppaction://hlinksldjump"/>
              </a:rPr>
              <a:t>Abstract</a:t>
            </a:r>
            <a:endParaRPr lang="en-US" dirty="0"/>
          </a:p>
          <a:p>
            <a:pPr>
              <a:buFont typeface="Wingdings" pitchFamily="2" charset="2"/>
              <a:buChar char="Ø"/>
            </a:pPr>
            <a:r>
              <a:rPr lang="en-US" dirty="0">
                <a:hlinkClick r:id="rId3" action="ppaction://hlinksldjump"/>
              </a:rPr>
              <a:t>Comparison of New System with Existing System</a:t>
            </a:r>
            <a:endParaRPr lang="en-US" dirty="0"/>
          </a:p>
          <a:p>
            <a:pPr>
              <a:buFont typeface="Wingdings" pitchFamily="2" charset="2"/>
              <a:buChar char="Ø"/>
            </a:pPr>
            <a:r>
              <a:rPr lang="en-US" dirty="0">
                <a:hlinkClick r:id="rId4" action="ppaction://hlinksldjump"/>
              </a:rPr>
              <a:t>Technology and HW, SW Requirement Specification</a:t>
            </a:r>
            <a:endParaRPr lang="en-US" dirty="0"/>
          </a:p>
          <a:p>
            <a:pPr>
              <a:buFont typeface="Wingdings" pitchFamily="2" charset="2"/>
              <a:buChar char="Ø"/>
            </a:pPr>
            <a:r>
              <a:rPr lang="en-US" dirty="0">
                <a:hlinkClick r:id="rId5" action="ppaction://hlinksldjump"/>
              </a:rPr>
              <a:t>Modules and its short description</a:t>
            </a:r>
            <a:endParaRPr lang="en-US" dirty="0"/>
          </a:p>
          <a:p>
            <a:pPr>
              <a:buFont typeface="Wingdings" pitchFamily="2" charset="2"/>
              <a:buChar char="Ø"/>
            </a:pPr>
            <a:r>
              <a:rPr lang="en-US" dirty="0">
                <a:hlinkClick r:id="rId6" action="ppaction://hlinksldjump"/>
              </a:rPr>
              <a:t>Users and their role description</a:t>
            </a:r>
            <a:endParaRPr lang="en-US" dirty="0"/>
          </a:p>
          <a:p>
            <a:pPr>
              <a:buFont typeface="Wingdings" pitchFamily="2" charset="2"/>
              <a:buChar char="Ø"/>
            </a:pPr>
            <a:r>
              <a:rPr lang="en-US" dirty="0">
                <a:hlinkClick r:id="rId7" action="ppaction://hlinksldjump"/>
              </a:rPr>
              <a:t>Limitations</a:t>
            </a:r>
            <a:endParaRPr lang="en-US" dirty="0"/>
          </a:p>
          <a:p>
            <a:pPr>
              <a:buFont typeface="Wingdings" pitchFamily="2" charset="2"/>
              <a:buChar char="Ø"/>
            </a:pPr>
            <a:r>
              <a:rPr lang="en-US" dirty="0">
                <a:hlinkClick r:id="rId8" action="ppaction://hlinksldjump"/>
              </a:rPr>
              <a:t>References &amp; Bibliography</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a:xfrm>
            <a:off x="457200" y="1600200"/>
            <a:ext cx="7787208" cy="4873752"/>
          </a:xfrm>
        </p:spPr>
        <p:txBody>
          <a:bodyPr/>
          <a:lstStyle/>
          <a:p>
            <a:pPr algn="just"/>
            <a:r>
              <a:rPr lang="en-GB" b="0" i="0" dirty="0">
                <a:solidFill>
                  <a:srgbClr val="333333"/>
                </a:solidFill>
                <a:effectLst/>
                <a:latin typeface="Arial" panose="020B0604020202020204" pitchFamily="34" charset="0"/>
              </a:rPr>
              <a:t>Tic-Tac-Toe Game is a very popular game played by two participants on the grid of 3 by 3. A special symbol (X or O) is assigned to each participant to indicate that the slot is covered by the respective participant. The winner of the game is the participant who first cover a horizontal, vertical or diagonal row of the board having only their symbols</a:t>
            </a:r>
            <a:endParaRPr lang="en-GB" b="0" i="0" dirty="0">
              <a:solidFill>
                <a:srgbClr val="24292F"/>
              </a:solidFill>
              <a:effectLst/>
              <a:latin typeface="-apple-system"/>
            </a:endParaRPr>
          </a:p>
          <a:p>
            <a:pPr algn="just"/>
            <a:r>
              <a:rPr lang="en-GB" b="0" i="0" dirty="0">
                <a:solidFill>
                  <a:srgbClr val="24292F"/>
                </a:solidFill>
                <a:effectLst/>
                <a:latin typeface="-apple-system"/>
              </a:rPr>
              <a:t>Tic Tac Toe Online Multiplayer made with Flutter for mobile application and NodeJS to create the Server.</a:t>
            </a: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new system with existing system</a:t>
            </a:r>
          </a:p>
        </p:txBody>
      </p:sp>
      <p:sp>
        <p:nvSpPr>
          <p:cNvPr id="3" name="Content Placeholder 2"/>
          <p:cNvSpPr>
            <a:spLocks noGrp="1"/>
          </p:cNvSpPr>
          <p:nvPr>
            <p:ph sz="quarter" idx="1"/>
          </p:nvPr>
        </p:nvSpPr>
        <p:spPr>
          <a:xfrm>
            <a:off x="457200" y="1600200"/>
            <a:ext cx="7647182" cy="4873752"/>
          </a:xfrm>
        </p:spPr>
        <p:txBody>
          <a:bodyPr/>
          <a:lstStyle/>
          <a:p>
            <a:pPr algn="just"/>
            <a:r>
              <a:rPr lang="en-GB" b="1" dirty="0"/>
              <a:t>Existing System:</a:t>
            </a:r>
          </a:p>
          <a:p>
            <a:pPr lvl="1" algn="just"/>
            <a:r>
              <a:rPr lang="en-GB" dirty="0"/>
              <a:t>In existing system the players can play the multiplayer only in one device as it does not support online multiplayer.</a:t>
            </a:r>
          </a:p>
          <a:p>
            <a:pPr algn="just"/>
            <a:r>
              <a:rPr lang="en-GB" b="1" dirty="0"/>
              <a:t>Proposed System:</a:t>
            </a:r>
          </a:p>
          <a:p>
            <a:pPr lvl="1" algn="just"/>
            <a:r>
              <a:rPr lang="en-GB" dirty="0"/>
              <a:t>In our proposed system we have enhanced the gaming interface and experience and also added the online multiplayer option so that player can play the game in their own devices from any desired location. </a:t>
            </a:r>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Technology and HW, SW Requirement Specification</a:t>
            </a:r>
          </a:p>
        </p:txBody>
      </p:sp>
      <p:sp>
        <p:nvSpPr>
          <p:cNvPr id="3" name="Content Placeholder 2"/>
          <p:cNvSpPr>
            <a:spLocks noGrp="1"/>
          </p:cNvSpPr>
          <p:nvPr>
            <p:ph sz="quarter" idx="1"/>
          </p:nvPr>
        </p:nvSpPr>
        <p:spPr>
          <a:xfrm>
            <a:off x="457200" y="1268760"/>
            <a:ext cx="7467600" cy="5205192"/>
          </a:xfrm>
        </p:spPr>
        <p:txBody>
          <a:bodyPr/>
          <a:lstStyle/>
          <a:p>
            <a:r>
              <a:rPr lang="en-US" b="1" dirty="0">
                <a:effectLst/>
                <a:latin typeface="Century Schoolbook (Body)"/>
                <a:ea typeface="Calibri" panose="020F0502020204030204" pitchFamily="34" charset="0"/>
                <a:cs typeface="Times New Roman" panose="02020603050405020304" pitchFamily="18" charset="0"/>
              </a:rPr>
              <a:t>Hardware Requirement: </a:t>
            </a:r>
          </a:p>
          <a:p>
            <a:endParaRPr lang="en-US" dirty="0"/>
          </a:p>
          <a:p>
            <a:endParaRPr lang="en-US" dirty="0"/>
          </a:p>
          <a:p>
            <a:endParaRPr lang="en-US" dirty="0"/>
          </a:p>
          <a:p>
            <a:endParaRPr lang="en-US" dirty="0"/>
          </a:p>
          <a:p>
            <a:endParaRPr lang="en-US" dirty="0"/>
          </a:p>
          <a:p>
            <a:r>
              <a:rPr lang="en-US" b="1" dirty="0">
                <a:effectLst/>
                <a:latin typeface="Century Schoolbook (Body)"/>
                <a:ea typeface="Calibri" panose="020F0502020204030204" pitchFamily="34" charset="0"/>
                <a:cs typeface="Times New Roman" panose="02020603050405020304" pitchFamily="18" charset="0"/>
              </a:rPr>
              <a:t>Software Requirement: </a:t>
            </a:r>
          </a:p>
          <a:p>
            <a:endParaRPr lang="en-US" b="1" dirty="0">
              <a:effectLst/>
              <a:latin typeface="Century Schoolbook (Body)"/>
              <a:ea typeface="Calibri" panose="020F0502020204030204" pitchFamily="34" charset="0"/>
              <a:cs typeface="Times New Roman" panose="02020603050405020304" pitchFamily="18" charset="0"/>
            </a:endParaRPr>
          </a:p>
          <a:p>
            <a:endParaRPr lang="en-US" dirty="0"/>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6">
            <a:extLst>
              <a:ext uri="{FF2B5EF4-FFF2-40B4-BE49-F238E27FC236}">
                <a16:creationId xmlns:a16="http://schemas.microsoft.com/office/drawing/2014/main" id="{1ACA7694-F94A-291E-CA21-BA140E33AE45}"/>
              </a:ext>
            </a:extLst>
          </p:cNvPr>
          <p:cNvGraphicFramePr>
            <a:graphicFrameLocks noGrp="1"/>
          </p:cNvGraphicFramePr>
          <p:nvPr>
            <p:extLst>
              <p:ext uri="{D42A27DB-BD31-4B8C-83A1-F6EECF244321}">
                <p14:modId xmlns:p14="http://schemas.microsoft.com/office/powerpoint/2010/main" val="359101601"/>
              </p:ext>
            </p:extLst>
          </p:nvPr>
        </p:nvGraphicFramePr>
        <p:xfrm>
          <a:off x="971600" y="1711116"/>
          <a:ext cx="6696744" cy="2160240"/>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val="4051856445"/>
                    </a:ext>
                  </a:extLst>
                </a:gridCol>
                <a:gridCol w="3600400">
                  <a:extLst>
                    <a:ext uri="{9D8B030D-6E8A-4147-A177-3AD203B41FA5}">
                      <a16:colId xmlns:a16="http://schemas.microsoft.com/office/drawing/2014/main" val="2471825214"/>
                    </a:ext>
                  </a:extLst>
                </a:gridCol>
              </a:tblGrid>
              <a:tr h="360040">
                <a:tc>
                  <a:txBody>
                    <a:bodyPr/>
                    <a:lstStyle/>
                    <a:p>
                      <a:r>
                        <a:rPr lang="en-US"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Hardware Components</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Specification</a:t>
                      </a:r>
                      <a:endParaRPr lang="en-IN"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29757810"/>
                  </a:ext>
                </a:extLst>
              </a:tr>
              <a:tr h="360040">
                <a:tc>
                  <a:txBody>
                    <a:bodyPr/>
                    <a:lstStyle/>
                    <a:p>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Processor</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Intel core I3</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32625401"/>
                  </a:ext>
                </a:extLst>
              </a:tr>
              <a:tr h="360040">
                <a:tc>
                  <a:txBody>
                    <a:bodyPr/>
                    <a:lstStyle/>
                    <a:p>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RAM</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dirty="0">
                          <a:effectLst/>
                          <a:latin typeface="Times New Roman" panose="02020603050405020304" pitchFamily="18" charset="0"/>
                          <a:ea typeface="Times New Roman" panose="02020603050405020304" pitchFamily="18" charset="0"/>
                          <a:cs typeface="Arial" panose="020B0604020202020204" pitchFamily="34" charset="0"/>
                        </a:rPr>
                        <a:t>4 GB</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3207912"/>
                  </a:ext>
                </a:extLst>
              </a:tr>
              <a:tr h="360040">
                <a:tc>
                  <a:txBody>
                    <a:bodyPr/>
                    <a:lstStyle/>
                    <a:p>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Hard disk</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r>
                        <a:rPr lang="en-US" sz="1600" dirty="0">
                          <a:effectLst/>
                          <a:latin typeface="Times New Roman" panose="02020603050405020304" pitchFamily="18" charset="0"/>
                          <a:ea typeface="Times New Roman" panose="02020603050405020304" pitchFamily="18" charset="0"/>
                          <a:cs typeface="Arial" panose="020B0604020202020204" pitchFamily="34" charset="0"/>
                        </a:rPr>
                        <a:t>0 GB</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1780665"/>
                  </a:ext>
                </a:extLst>
              </a:tr>
              <a:tr h="360040">
                <a:tc>
                  <a:txBody>
                    <a:bodyPr/>
                    <a:lstStyle/>
                    <a:p>
                      <a:r>
                        <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Monitor</a:t>
                      </a:r>
                      <a:endParaRPr lang="en-IN"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15.6 color monitor or advance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89355153"/>
                  </a:ext>
                </a:extLst>
              </a:tr>
              <a:tr h="360040">
                <a:tc>
                  <a:txBody>
                    <a:bodyPr/>
                    <a:lstStyle/>
                    <a:p>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Device </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Keyboard, Mouse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581870"/>
                  </a:ext>
                </a:extLst>
              </a:tr>
            </a:tbl>
          </a:graphicData>
        </a:graphic>
      </p:graphicFrame>
      <p:graphicFrame>
        <p:nvGraphicFramePr>
          <p:cNvPr id="8" name="Table 8">
            <a:extLst>
              <a:ext uri="{FF2B5EF4-FFF2-40B4-BE49-F238E27FC236}">
                <a16:creationId xmlns:a16="http://schemas.microsoft.com/office/drawing/2014/main" id="{AA6DBDD8-B36F-8D3A-A7BC-D0C5E55394C9}"/>
              </a:ext>
            </a:extLst>
          </p:cNvPr>
          <p:cNvGraphicFramePr>
            <a:graphicFrameLocks noGrp="1"/>
          </p:cNvGraphicFramePr>
          <p:nvPr>
            <p:extLst>
              <p:ext uri="{D42A27DB-BD31-4B8C-83A1-F6EECF244321}">
                <p14:modId xmlns:p14="http://schemas.microsoft.com/office/powerpoint/2010/main" val="2642546748"/>
              </p:ext>
            </p:extLst>
          </p:nvPr>
        </p:nvGraphicFramePr>
        <p:xfrm>
          <a:off x="971600" y="4390614"/>
          <a:ext cx="6696340" cy="2225040"/>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val="4073407283"/>
                    </a:ext>
                  </a:extLst>
                </a:gridCol>
                <a:gridCol w="3599996">
                  <a:extLst>
                    <a:ext uri="{9D8B030D-6E8A-4147-A177-3AD203B41FA5}">
                      <a16:colId xmlns:a16="http://schemas.microsoft.com/office/drawing/2014/main" val="2608275751"/>
                    </a:ext>
                  </a:extLst>
                </a:gridCol>
              </a:tblGrid>
              <a:tr h="370840">
                <a:tc>
                  <a:txBody>
                    <a:bodyPr/>
                    <a:lstStyle/>
                    <a:p>
                      <a:pPr>
                        <a:lnSpc>
                          <a:spcPct val="115000"/>
                        </a:lnSpc>
                      </a:pPr>
                      <a:r>
                        <a:rPr lang="en-US"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Name of component</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US" sz="16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Specification</a:t>
                      </a:r>
                      <a:endParaRPr lang="en-IN"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6902389"/>
                  </a:ext>
                </a:extLst>
              </a:tr>
              <a:tr h="370840">
                <a:tc>
                  <a:txBody>
                    <a:bodyPr/>
                    <a:lstStyle/>
                    <a:p>
                      <a:pPr>
                        <a:lnSpc>
                          <a:spcPct val="115000"/>
                        </a:lnSpc>
                      </a:pPr>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Operating System</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Windows</a:t>
                      </a:r>
                      <a:r>
                        <a:rPr lang="en-US" sz="1600">
                          <a:effectLst/>
                          <a:latin typeface="Times New Roman" panose="02020603050405020304" pitchFamily="18" charset="0"/>
                          <a:ea typeface="Times New Roman" panose="02020603050405020304" pitchFamily="18" charset="0"/>
                          <a:cs typeface="Arial" panose="020B0604020202020204" pitchFamily="34" charset="0"/>
                        </a:rPr>
                        <a:t> </a:t>
                      </a:r>
                      <a:r>
                        <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en-IN"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3951940"/>
                  </a:ext>
                </a:extLst>
              </a:tr>
              <a:tr h="370840">
                <a:tc>
                  <a:txBody>
                    <a:bodyPr/>
                    <a:lstStyle/>
                    <a:p>
                      <a:pPr>
                        <a:lnSpc>
                          <a:spcPct val="115000"/>
                        </a:lnSpc>
                      </a:pPr>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Software development kit</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Flutter, Android SDK</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75162297"/>
                  </a:ext>
                </a:extLst>
              </a:tr>
              <a:tr h="370840">
                <a:tc>
                  <a:txBody>
                    <a:bodyPr/>
                    <a:lstStyle/>
                    <a:p>
                      <a:pPr>
                        <a:lnSpc>
                          <a:spcPct val="115000"/>
                        </a:lnSpc>
                      </a:pPr>
                      <a:r>
                        <a:rPr lang="en-US"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Programming language</a:t>
                      </a:r>
                      <a:endParaRPr lang="en-IN"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Dart, Flutter</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2576636"/>
                  </a:ext>
                </a:extLst>
              </a:tr>
              <a:tr h="370840">
                <a:tc>
                  <a:txBody>
                    <a:bodyPr/>
                    <a:lstStyle/>
                    <a:p>
                      <a:pPr>
                        <a:lnSpc>
                          <a:spcPct val="115000"/>
                        </a:lnSpc>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Database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MongoDB</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55800639"/>
                  </a:ext>
                </a:extLst>
              </a:tr>
              <a:tr h="370840">
                <a:tc>
                  <a:txBody>
                    <a:bodyPr/>
                    <a:lstStyle/>
                    <a:p>
                      <a:pPr>
                        <a:lnSpc>
                          <a:spcPct val="115000"/>
                        </a:lnSpc>
                      </a:pPr>
                      <a:r>
                        <a:rPr lang="en-US" sz="16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Back end</a:t>
                      </a:r>
                      <a:endParaRPr lang="en-IN"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US" sz="16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Nodejs, Expressjs ,Javascript</a:t>
                      </a:r>
                      <a:endParaRPr lang="en-IN"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233139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Modules and its short description</a:t>
            </a:r>
          </a:p>
        </p:txBody>
      </p:sp>
      <p:sp>
        <p:nvSpPr>
          <p:cNvPr id="2" name="Content Placeholder 1"/>
          <p:cNvSpPr>
            <a:spLocks noGrp="1"/>
          </p:cNvSpPr>
          <p:nvPr>
            <p:ph sz="quarter" idx="1"/>
          </p:nvPr>
        </p:nvSpPr>
        <p:spPr/>
        <p:txBody>
          <a:bodyPr/>
          <a:lstStyle/>
          <a:p>
            <a:pPr algn="just"/>
            <a:r>
              <a:rPr lang="en-US" b="1" dirty="0">
                <a:latin typeface="Times New Roman" panose="02020603050405020304" pitchFamily="18" charset="0"/>
                <a:cs typeface="Times New Roman" panose="02020603050405020304" pitchFamily="18" charset="0"/>
              </a:rPr>
              <a:t>Play With Friend Offline : </a:t>
            </a:r>
          </a:p>
          <a:p>
            <a:pPr lvl="1" algn="just"/>
            <a:r>
              <a:rPr lang="en-US" dirty="0">
                <a:latin typeface="Times New Roman" panose="02020603050405020304" pitchFamily="18" charset="0"/>
                <a:cs typeface="Times New Roman" panose="02020603050405020304" pitchFamily="18" charset="0"/>
              </a:rPr>
              <a:t>User can play game from 1 play only as well as without internet.</a:t>
            </a:r>
          </a:p>
          <a:p>
            <a:pPr algn="just"/>
            <a:r>
              <a:rPr lang="en-US" b="1" dirty="0">
                <a:latin typeface="Times New Roman" panose="02020603050405020304" pitchFamily="18" charset="0"/>
                <a:cs typeface="Times New Roman" panose="02020603050405020304" pitchFamily="18" charset="0"/>
              </a:rPr>
              <a:t>Room Creation :</a:t>
            </a:r>
          </a:p>
          <a:p>
            <a:pPr lvl="1" algn="just"/>
            <a:r>
              <a:rPr lang="en-US" dirty="0">
                <a:latin typeface="Times New Roman" panose="02020603050405020304" pitchFamily="18" charset="0"/>
                <a:cs typeface="Times New Roman" panose="02020603050405020304" pitchFamily="18" charset="0"/>
              </a:rPr>
              <a:t>Using this module user can create room for playing online multiplayer game.</a:t>
            </a:r>
          </a:p>
          <a:p>
            <a:pPr algn="just"/>
            <a:r>
              <a:rPr lang="en-US" b="1" dirty="0">
                <a:latin typeface="Times New Roman" panose="02020603050405020304" pitchFamily="18" charset="0"/>
                <a:cs typeface="Times New Roman" panose="02020603050405020304" pitchFamily="18" charset="0"/>
              </a:rPr>
              <a:t>Room Joining :</a:t>
            </a:r>
          </a:p>
          <a:p>
            <a:pPr lvl="1" algn="just"/>
            <a:r>
              <a:rPr lang="en-US" dirty="0">
                <a:latin typeface="Times New Roman" panose="02020603050405020304" pitchFamily="18" charset="0"/>
                <a:cs typeface="Times New Roman" panose="02020603050405020304" pitchFamily="18" charset="0"/>
              </a:rPr>
              <a:t>Using this module user can Join an existing room for playing online multiplayer game.</a:t>
            </a:r>
          </a:p>
          <a:p>
            <a:pPr algn="just"/>
            <a:r>
              <a:rPr lang="en-US" b="1" dirty="0">
                <a:latin typeface="Times New Roman" panose="02020603050405020304" pitchFamily="18" charset="0"/>
                <a:cs typeface="Times New Roman" panose="02020603050405020304" pitchFamily="18" charset="0"/>
              </a:rPr>
              <a:t>Score Board : </a:t>
            </a:r>
          </a:p>
          <a:p>
            <a:pPr lvl="1" algn="just"/>
            <a:r>
              <a:rPr lang="en-US" dirty="0">
                <a:latin typeface="Times New Roman" panose="02020603050405020304" pitchFamily="18" charset="0"/>
                <a:cs typeface="Times New Roman" panose="02020603050405020304" pitchFamily="18" charset="0"/>
              </a:rPr>
              <a:t>This module is use for displaying result of the game.</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467600" cy="634082"/>
          </a:xfrm>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lstStyle/>
          <a:p>
            <a:r>
              <a:rPr lang="en-US" b="1" dirty="0"/>
              <a:t>Player :</a:t>
            </a:r>
          </a:p>
          <a:p>
            <a:pPr lvl="1"/>
            <a:r>
              <a:rPr lang="en-US" dirty="0"/>
              <a:t>Player can create the room for playing the online game.</a:t>
            </a:r>
          </a:p>
          <a:p>
            <a:pPr lvl="1"/>
            <a:r>
              <a:rPr lang="en-US" dirty="0"/>
              <a:t>Player can join an existing room for playing game. </a:t>
            </a:r>
          </a:p>
          <a:p>
            <a:pPr lvl="1"/>
            <a:r>
              <a:rPr lang="en-US" dirty="0"/>
              <a:t>Player can also paly offline multiplayer game.</a:t>
            </a:r>
          </a:p>
          <a:p>
            <a:pPr lvl="1"/>
            <a:r>
              <a:rPr lang="en-US" dirty="0"/>
              <a:t>Player can view the final outcome(score) of the played game.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Limitations</a:t>
            </a:r>
          </a:p>
        </p:txBody>
      </p:sp>
      <p:sp>
        <p:nvSpPr>
          <p:cNvPr id="2" name="Content Placeholder 1"/>
          <p:cNvSpPr>
            <a:spLocks noGrp="1"/>
          </p:cNvSpPr>
          <p:nvPr>
            <p:ph sz="quarter" idx="1"/>
          </p:nvPr>
        </p:nvSpPr>
        <p:spPr>
          <a:xfrm>
            <a:off x="457200" y="1600200"/>
            <a:ext cx="7859216" cy="4873752"/>
          </a:xfrm>
        </p:spPr>
        <p:txBody>
          <a:bodyPr/>
          <a:lstStyle/>
          <a:p>
            <a:r>
              <a:rPr lang="en-US" dirty="0"/>
              <a:t>Cannot play with online random player.</a:t>
            </a:r>
          </a:p>
          <a:p>
            <a:r>
              <a:rPr lang="en-US" dirty="0"/>
              <a:t>Cannot play with computer/AI(Artificial Intelligent) Player.</a:t>
            </a:r>
          </a:p>
          <a:p>
            <a:r>
              <a:rPr lang="en-IN" dirty="0"/>
              <a:t>User not having reset game button or undo button.</a:t>
            </a:r>
          </a:p>
          <a:p>
            <a:r>
              <a:rPr lang="en-US" sz="2400" dirty="0">
                <a:effectLst/>
                <a:ea typeface="Times New Roman" panose="02020603050405020304" pitchFamily="18" charset="0"/>
                <a:cs typeface="Arial" panose="020B0604020202020204" pitchFamily="34" charset="0"/>
              </a:rPr>
              <a:t>We are also trying to make it as a more User friendly UI.</a:t>
            </a:r>
          </a:p>
          <a:p>
            <a:endParaRPr lang="en-IN" dirty="0"/>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endParaRPr lang="en-IN" dirty="0"/>
          </a:p>
        </p:txBody>
      </p:sp>
      <p:sp>
        <p:nvSpPr>
          <p:cNvPr id="3" name="Content Placeholder 2"/>
          <p:cNvSpPr>
            <a:spLocks noGrp="1"/>
          </p:cNvSpPr>
          <p:nvPr>
            <p:ph sz="quarter" idx="1"/>
          </p:nvPr>
        </p:nvSpPr>
        <p:spPr>
          <a:xfrm>
            <a:off x="457200" y="1600200"/>
            <a:ext cx="7987004" cy="4873752"/>
          </a:xfrm>
        </p:spPr>
        <p:txBody>
          <a:bodyPr/>
          <a:lstStyle/>
          <a:p>
            <a:r>
              <a:rPr lang="en-US" sz="2400" dirty="0">
                <a:effectLst/>
                <a:ea typeface="Times New Roman" panose="02020603050405020304" pitchFamily="18" charset="0"/>
                <a:cs typeface="Arial" panose="020B0604020202020204" pitchFamily="34" charset="0"/>
              </a:rPr>
              <a:t>We are also trying to make it more User friendly.</a:t>
            </a:r>
          </a:p>
          <a:p>
            <a:r>
              <a:rPr lang="en-IN" dirty="0"/>
              <a:t>We will add play with Computer /AI(Artificial Intelligent) player.</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244</TotalTime>
  <Words>525</Words>
  <Application>Microsoft Office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Century Schoolbook</vt:lpstr>
      <vt:lpstr>Century Schoolbook (Body)</vt:lpstr>
      <vt:lpstr>Times New Roman</vt:lpstr>
      <vt:lpstr>Wingdings</vt:lpstr>
      <vt:lpstr>Wingdings 2</vt:lpstr>
      <vt:lpstr>Oriel</vt:lpstr>
      <vt:lpstr>Tic Tac Toe Game</vt:lpstr>
      <vt:lpstr>INDEX</vt:lpstr>
      <vt:lpstr>Abstract </vt:lpstr>
      <vt:lpstr>Comparison of new system with existing system</vt:lpstr>
      <vt:lpstr>Technology and HW, SW Requirement Specification</vt:lpstr>
      <vt:lpstr>Modules and its short description</vt:lpstr>
      <vt:lpstr>Users and their role description</vt:lpstr>
      <vt:lpstr>Limitations</vt:lpstr>
      <vt:lpstr>Future Enhancement</vt:lpstr>
      <vt:lpstr>References &amp; Bibliography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Jay Gandhi</dc:creator>
  <cp:lastModifiedBy>Jay Gandhi</cp:lastModifiedBy>
  <cp:revision>74</cp:revision>
  <dcterms:created xsi:type="dcterms:W3CDTF">2017-10-03T10:36:15Z</dcterms:created>
  <dcterms:modified xsi:type="dcterms:W3CDTF">2022-06-07T07:00:07Z</dcterms:modified>
</cp:coreProperties>
</file>