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BRAVO and </a:t>
            </a:r>
            <a:r>
              <a:rPr lang="en-US" sz="2000" dirty="0" err="1" smtClean="0"/>
              <a:t>BRAVOLike</a:t>
            </a:r>
            <a:r>
              <a:rPr lang="en-US" sz="2000" dirty="0" smtClean="0"/>
              <a:t> numbers computed </a:t>
            </a:r>
            <a:r>
              <a:rPr lang="en-US" sz="2000" u="sng" dirty="0" smtClean="0"/>
              <a:t>without simulations </a:t>
            </a:r>
            <a:r>
              <a:rPr lang="en-US" sz="2000" dirty="0" smtClean="0"/>
              <a:t>using derived formulae computed in </a:t>
            </a:r>
            <a:r>
              <a:rPr lang="en-US" sz="2000" i="1" dirty="0" err="1" smtClean="0"/>
              <a:t>BSquareRiskScript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BRAVO Table values in parentheses. Risk Limit = 0.10. Ballots = </a:t>
            </a:r>
            <a:r>
              <a:rPr lang="en-US" sz="1800" dirty="0" smtClean="0"/>
              <a:t>10000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12828"/>
              </p:ext>
            </p:extLst>
          </p:nvPr>
        </p:nvGraphicFramePr>
        <p:xfrm>
          <a:off x="685800" y="1295400"/>
          <a:ext cx="80009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567433"/>
                <a:gridCol w="621437"/>
                <a:gridCol w="699116"/>
                <a:gridCol w="699116"/>
                <a:gridCol w="1398232"/>
                <a:gridCol w="2796465"/>
              </a:tblGrid>
              <a:tr h="520118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Percentile</a:t>
                      </a:r>
                    </a:p>
                    <a:p>
                      <a:r>
                        <a:rPr lang="en-US" dirty="0" smtClean="0">
                          <a:sym typeface="Symbol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99th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Expected Ballots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 </a:t>
                      </a:r>
                      <a:r>
                        <a:rPr lang="en-US" dirty="0" smtClean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29.47 (30)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29.49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52.83 (53)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52.39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118.00 (119) 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116.16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842 (840)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183.60 (184)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776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178.66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2155 (2157)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466.47 (469)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1774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433.28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115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BRAVO and BRAVOLike numbers computed without simulations using derived formulae computed in BSquareRiskScript BRAVO Table values in parentheses. Risk Limit = 0.10. Ballots = 10000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BRAVO Table computed using BSquare Code</dc:title>
  <dc:creator>poorvi</dc:creator>
  <cp:lastModifiedBy>poorvi</cp:lastModifiedBy>
  <cp:revision>13</cp:revision>
  <dcterms:created xsi:type="dcterms:W3CDTF">2019-09-18T05:36:09Z</dcterms:created>
  <dcterms:modified xsi:type="dcterms:W3CDTF">2019-09-18T16:56:49Z</dcterms:modified>
</cp:coreProperties>
</file>