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8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8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1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BRAVO and </a:t>
            </a:r>
            <a:r>
              <a:rPr lang="en-US" sz="2000" dirty="0" err="1" smtClean="0"/>
              <a:t>BRAVOLike</a:t>
            </a:r>
            <a:r>
              <a:rPr lang="en-US" sz="2000" dirty="0" smtClean="0"/>
              <a:t> </a:t>
            </a:r>
            <a:r>
              <a:rPr lang="en-US" sz="2000" dirty="0" smtClean="0"/>
              <a:t>risk percentiles </a:t>
            </a:r>
            <a:r>
              <a:rPr lang="en-US" sz="2000" dirty="0" smtClean="0"/>
              <a:t>computed </a:t>
            </a:r>
            <a:r>
              <a:rPr lang="en-US" sz="2000" u="sng" dirty="0" smtClean="0"/>
              <a:t>without simulations </a:t>
            </a:r>
            <a:r>
              <a:rPr lang="en-US" sz="2000" dirty="0" smtClean="0"/>
              <a:t>using derived formulae computed in </a:t>
            </a:r>
            <a:r>
              <a:rPr lang="en-US" sz="2000" i="1" dirty="0" err="1" smtClean="0"/>
              <a:t>BSquareRiskScript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 smtClean="0"/>
              <a:t>BRAVO Table values in parentheses. Risk Limit = 0.10. Ballots = 1000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26548"/>
              </p:ext>
            </p:extLst>
          </p:nvPr>
        </p:nvGraphicFramePr>
        <p:xfrm>
          <a:off x="685800" y="1295400"/>
          <a:ext cx="80771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143"/>
                <a:gridCol w="880630"/>
                <a:gridCol w="964442"/>
                <a:gridCol w="1084996"/>
                <a:gridCol w="1084996"/>
                <a:gridCol w="2169992"/>
              </a:tblGrid>
              <a:tr h="520118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Percentile of risk limit</a:t>
                      </a:r>
                      <a:endParaRPr lang="en-US" dirty="0" smtClean="0"/>
                    </a:p>
                    <a:p>
                      <a:r>
                        <a:rPr lang="en-US" dirty="0" smtClean="0">
                          <a:sym typeface="Symbol"/>
                        </a:rPr>
                        <a:t>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99th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 </a:t>
                      </a:r>
                      <a:r>
                        <a:rPr lang="en-US" dirty="0" smtClean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319</a:t>
                      </a:r>
                      <a:endParaRPr lang="en-US" dirty="0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713</a:t>
                      </a:r>
                      <a:endParaRPr lang="en-US" dirty="0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1109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2815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86</Words>
  <Application>Microsoft Office PowerPoint</Application>
  <PresentationFormat>On-screen Show 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BRAVO and BRAVOLike risk percentiles computed without simulations using derived formulae computed in BSquareRiskScript BRAVO Table values in parentheses. Risk Limit = 0.10. Ballots = 1000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BRAVO Table computed using BSquare Code</dc:title>
  <dc:creator>poorvi</dc:creator>
  <cp:lastModifiedBy>poorvi</cp:lastModifiedBy>
  <cp:revision>14</cp:revision>
  <dcterms:created xsi:type="dcterms:W3CDTF">2019-09-18T05:36:09Z</dcterms:created>
  <dcterms:modified xsi:type="dcterms:W3CDTF">2019-09-18T16:30:16Z</dcterms:modified>
</cp:coreProperties>
</file>