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BRAVO Table computed </a:t>
            </a:r>
            <a:r>
              <a:rPr lang="en-US" sz="2800" u="sng" dirty="0" smtClean="0"/>
              <a:t>without simulations </a:t>
            </a:r>
            <a:r>
              <a:rPr lang="en-US" sz="2800" dirty="0" smtClean="0"/>
              <a:t>using derived formulae</a:t>
            </a:r>
            <a:br>
              <a:rPr lang="en-US" sz="2800" dirty="0" smtClean="0"/>
            </a:br>
            <a:r>
              <a:rPr lang="en-US" sz="2800" dirty="0" smtClean="0"/>
              <a:t>Code:</a:t>
            </a:r>
            <a:r>
              <a:rPr lang="en-US" sz="2800" dirty="0" smtClean="0"/>
              <a:t> </a:t>
            </a:r>
            <a:r>
              <a:rPr lang="en-US" sz="2800" i="1" dirty="0" err="1" smtClean="0"/>
              <a:t>BSquareBRAVOTestScript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BRAVO Table values in parentheses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30505"/>
              </p:ext>
            </p:extLst>
          </p:nvPr>
        </p:nvGraphicFramePr>
        <p:xfrm>
          <a:off x="609597" y="2286000"/>
          <a:ext cx="7848603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/>
                <a:gridCol w="631374"/>
                <a:gridCol w="609600"/>
                <a:gridCol w="685800"/>
                <a:gridCol w="685800"/>
                <a:gridCol w="1371600"/>
                <a:gridCol w="2743200"/>
              </a:tblGrid>
              <a:tr h="104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Ballots</a:t>
                      </a:r>
                      <a:endParaRPr lang="en-US" dirty="0"/>
                    </a:p>
                  </a:txBody>
                  <a:tcPr/>
                </a:tc>
              </a:tr>
              <a:tr h="4218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29.47 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18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52.83 </a:t>
                      </a:r>
                      <a:r>
                        <a:rPr lang="en-US" dirty="0" smtClean="0"/>
                        <a:t>(53)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1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118.00 (119)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1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842 (840)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183.60 </a:t>
                      </a:r>
                      <a:r>
                        <a:rPr lang="en-US" dirty="0" smtClean="0"/>
                        <a:t>(184)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1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2155 (2157)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466.47 </a:t>
                      </a:r>
                      <a:r>
                        <a:rPr lang="en-US" dirty="0" smtClean="0"/>
                        <a:t>(469)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BRAVO Table computed without simulations using derived formulae Code: BSquareBRAVOTestScript BRAVO Table values in parentheses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BRAVO Table computed using BSquare Code</dc:title>
  <dc:creator>poorvi</dc:creator>
  <cp:lastModifiedBy>poorvi</cp:lastModifiedBy>
  <cp:revision>6</cp:revision>
  <dcterms:created xsi:type="dcterms:W3CDTF">2019-09-18T05:36:09Z</dcterms:created>
  <dcterms:modified xsi:type="dcterms:W3CDTF">2019-09-18T06:17:02Z</dcterms:modified>
</cp:coreProperties>
</file>